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7" r:id="rId4"/>
  </p:sldMasterIdLst>
  <p:notesMasterIdLst>
    <p:notesMasterId r:id="rId31"/>
  </p:notesMasterIdLst>
  <p:handoutMasterIdLst>
    <p:handoutMasterId r:id="rId32"/>
  </p:handoutMasterIdLst>
  <p:sldIdLst>
    <p:sldId id="418" r:id="rId5"/>
    <p:sldId id="419" r:id="rId6"/>
    <p:sldId id="328" r:id="rId7"/>
    <p:sldId id="391" r:id="rId8"/>
    <p:sldId id="398" r:id="rId9"/>
    <p:sldId id="392" r:id="rId10"/>
    <p:sldId id="393" r:id="rId11"/>
    <p:sldId id="397" r:id="rId12"/>
    <p:sldId id="399" r:id="rId13"/>
    <p:sldId id="406" r:id="rId14"/>
    <p:sldId id="403" r:id="rId15"/>
    <p:sldId id="400" r:id="rId16"/>
    <p:sldId id="411" r:id="rId17"/>
    <p:sldId id="402" r:id="rId18"/>
    <p:sldId id="414" r:id="rId19"/>
    <p:sldId id="416" r:id="rId20"/>
    <p:sldId id="410" r:id="rId21"/>
    <p:sldId id="412" r:id="rId22"/>
    <p:sldId id="413" r:id="rId23"/>
    <p:sldId id="407" r:id="rId24"/>
    <p:sldId id="408" r:id="rId25"/>
    <p:sldId id="409" r:id="rId26"/>
    <p:sldId id="417" r:id="rId27"/>
    <p:sldId id="415" r:id="rId28"/>
    <p:sldId id="281" r:id="rId29"/>
    <p:sldId id="327" r:id="rId30"/>
  </p:sldIdLst>
  <p:sldSz cx="9144000" cy="5143500" type="screen16x9"/>
  <p:notesSz cx="7010400" cy="9296400"/>
  <p:embeddedFontLst>
    <p:embeddedFont>
      <p:font typeface="Atkinson Hyperlegible" pitchFamily="2" charset="0"/>
      <p:regular r:id="rId33"/>
      <p:bold r:id="rId34"/>
      <p:italic r:id="rId35"/>
      <p:boldItalic r:id="rId36"/>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y Dedecker" initials="SD" lastIdx="70" clrIdx="0"/>
  <p:cmAuthor id="14" name="Brian O'Leary" initials="BO" lastIdx="0" clrIdx="14"/>
  <p:cmAuthor id="1" name="Kat Meyer" initials="" lastIdx="0" clrIdx="1"/>
  <p:cmAuthor id="15" name="Peter Balis" initials="PB" lastIdx="1" clrIdx="15"/>
  <p:cmAuthor id="16" name="Julie Blattberg" initials="" lastIdx="58" clrIdx="16"/>
  <p:cmAuthor id="13" name="BISG Inc" initials="BI [12]"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86B918"/>
    <a:srgbClr val="5C70D6"/>
    <a:srgbClr val="CCC1DB"/>
    <a:srgbClr val="02B0F1"/>
    <a:srgbClr val="B8CDE6"/>
    <a:srgbClr val="7D88F8"/>
    <a:srgbClr val="A8AFFA"/>
    <a:srgbClr val="283AF4"/>
    <a:srgbClr val="88F87D"/>
    <a:srgbClr val="F87D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B3517-5DA1-488E-B2BF-3E2BD02EA18F}" v="16" dt="2021-10-06T21:38:51.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700" autoAdjust="0"/>
  </p:normalViewPr>
  <p:slideViewPr>
    <p:cSldViewPr snapToGrid="0">
      <p:cViewPr varScale="1">
        <p:scale>
          <a:sx n="165" d="100"/>
          <a:sy n="165" d="100"/>
        </p:scale>
        <p:origin x="132" y="222"/>
      </p:cViewPr>
      <p:guideLst>
        <p:guide orient="horz" pos="2160"/>
        <p:guide pos="2880"/>
        <p:guide orient="horz" pos="1620"/>
      </p:guideLst>
    </p:cSldViewPr>
  </p:slideViewPr>
  <p:outlineViewPr>
    <p:cViewPr>
      <p:scale>
        <a:sx n="33" d="100"/>
        <a:sy n="33" d="100"/>
      </p:scale>
      <p:origin x="0" y="-9534"/>
    </p:cViewPr>
  </p:outlin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2.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4d42f7ebd235eba92c1d6a7cad5e84bc8f075009a9d5f5717afcd1e7a566a271::" providerId="AD" clId="Web-{FC0796C9-AC32-4A27-BDA5-0EF7F9FFC71D}"/>
    <pc:docChg chg="addSld delSld modSld">
      <pc:chgData name="Guest User" userId="S::urn:spo:anon#4d42f7ebd235eba92c1d6a7cad5e84bc8f075009a9d5f5717afcd1e7a566a271::" providerId="AD" clId="Web-{FC0796C9-AC32-4A27-BDA5-0EF7F9FFC71D}" dt="2021-09-24T17:17:20.929" v="1282" actId="20577"/>
      <pc:docMkLst>
        <pc:docMk/>
      </pc:docMkLst>
      <pc:sldChg chg="modSp">
        <pc:chgData name="Guest User" userId="S::urn:spo:anon#4d42f7ebd235eba92c1d6a7cad5e84bc8f075009a9d5f5717afcd1e7a566a271::" providerId="AD" clId="Web-{FC0796C9-AC32-4A27-BDA5-0EF7F9FFC71D}" dt="2021-09-24T15:14:08.427" v="49" actId="20577"/>
        <pc:sldMkLst>
          <pc:docMk/>
          <pc:sldMk cId="501426336" sldId="391"/>
        </pc:sldMkLst>
        <pc:spChg chg="mod">
          <ac:chgData name="Guest User" userId="S::urn:spo:anon#4d42f7ebd235eba92c1d6a7cad5e84bc8f075009a9d5f5717afcd1e7a566a271::" providerId="AD" clId="Web-{FC0796C9-AC32-4A27-BDA5-0EF7F9FFC71D}" dt="2021-09-24T15:14:08.427" v="49" actId="20577"/>
          <ac:spMkLst>
            <pc:docMk/>
            <pc:sldMk cId="501426336" sldId="391"/>
            <ac:spMk id="3" creationId="{478E3186-2019-D946-8C67-BE83FFBCC65E}"/>
          </ac:spMkLst>
        </pc:spChg>
      </pc:sldChg>
      <pc:sldChg chg="modSp new">
        <pc:chgData name="Guest User" userId="S::urn:spo:anon#4d42f7ebd235eba92c1d6a7cad5e84bc8f075009a9d5f5717afcd1e7a566a271::" providerId="AD" clId="Web-{FC0796C9-AC32-4A27-BDA5-0EF7F9FFC71D}" dt="2021-09-24T15:33:38.031" v="278" actId="20577"/>
        <pc:sldMkLst>
          <pc:docMk/>
          <pc:sldMk cId="2506560740" sldId="395"/>
        </pc:sldMkLst>
        <pc:spChg chg="mod">
          <ac:chgData name="Guest User" userId="S::urn:spo:anon#4d42f7ebd235eba92c1d6a7cad5e84bc8f075009a9d5f5717afcd1e7a566a271::" providerId="AD" clId="Web-{FC0796C9-AC32-4A27-BDA5-0EF7F9FFC71D}" dt="2021-09-24T15:26:19.865" v="81" actId="20577"/>
          <ac:spMkLst>
            <pc:docMk/>
            <pc:sldMk cId="2506560740" sldId="395"/>
            <ac:spMk id="2" creationId="{491BA907-A69F-4228-BF56-6C4BBB9997AF}"/>
          </ac:spMkLst>
        </pc:spChg>
        <pc:spChg chg="mod">
          <ac:chgData name="Guest User" userId="S::urn:spo:anon#4d42f7ebd235eba92c1d6a7cad5e84bc8f075009a9d5f5717afcd1e7a566a271::" providerId="AD" clId="Web-{FC0796C9-AC32-4A27-BDA5-0EF7F9FFC71D}" dt="2021-09-24T15:33:38.031" v="278" actId="20577"/>
          <ac:spMkLst>
            <pc:docMk/>
            <pc:sldMk cId="2506560740" sldId="395"/>
            <ac:spMk id="3" creationId="{3473B443-7470-49C8-ADB4-D3475B34FD24}"/>
          </ac:spMkLst>
        </pc:spChg>
      </pc:sldChg>
      <pc:sldChg chg="new">
        <pc:chgData name="Guest User" userId="S::urn:spo:anon#4d42f7ebd235eba92c1d6a7cad5e84bc8f075009a9d5f5717afcd1e7a566a271::" providerId="AD" clId="Web-{FC0796C9-AC32-4A27-BDA5-0EF7F9FFC71D}" dt="2021-09-24T15:29:39.104" v="113"/>
        <pc:sldMkLst>
          <pc:docMk/>
          <pc:sldMk cId="4241907592" sldId="397"/>
        </pc:sldMkLst>
      </pc:sldChg>
      <pc:sldChg chg="modSp new del">
        <pc:chgData name="Guest User" userId="S::urn:spo:anon#4d42f7ebd235eba92c1d6a7cad5e84bc8f075009a9d5f5717afcd1e7a566a271::" providerId="AD" clId="Web-{FC0796C9-AC32-4A27-BDA5-0EF7F9FFC71D}" dt="2021-09-24T15:31:46.075" v="185"/>
        <pc:sldMkLst>
          <pc:docMk/>
          <pc:sldMk cId="2955004711" sldId="398"/>
        </pc:sldMkLst>
        <pc:spChg chg="mod">
          <ac:chgData name="Guest User" userId="S::urn:spo:anon#4d42f7ebd235eba92c1d6a7cad5e84bc8f075009a9d5f5717afcd1e7a566a271::" providerId="AD" clId="Web-{FC0796C9-AC32-4A27-BDA5-0EF7F9FFC71D}" dt="2021-09-24T15:31:44.825" v="184" actId="20577"/>
          <ac:spMkLst>
            <pc:docMk/>
            <pc:sldMk cId="2955004711" sldId="398"/>
            <ac:spMk id="2" creationId="{358E9263-2D0B-46D8-99AF-8EF71A784915}"/>
          </ac:spMkLst>
        </pc:spChg>
      </pc:sldChg>
      <pc:sldChg chg="modSp new del">
        <pc:chgData name="Guest User" userId="S::urn:spo:anon#4d42f7ebd235eba92c1d6a7cad5e84bc8f075009a9d5f5717afcd1e7a566a271::" providerId="AD" clId="Web-{FC0796C9-AC32-4A27-BDA5-0EF7F9FFC71D}" dt="2021-09-24T15:44:03.513" v="807"/>
        <pc:sldMkLst>
          <pc:docMk/>
          <pc:sldMk cId="1827018215" sldId="401"/>
        </pc:sldMkLst>
        <pc:spChg chg="mod">
          <ac:chgData name="Guest User" userId="S::urn:spo:anon#4d42f7ebd235eba92c1d6a7cad5e84bc8f075009a9d5f5717afcd1e7a566a271::" providerId="AD" clId="Web-{FC0796C9-AC32-4A27-BDA5-0EF7F9FFC71D}" dt="2021-09-24T15:41:30.385" v="691" actId="20577"/>
          <ac:spMkLst>
            <pc:docMk/>
            <pc:sldMk cId="1827018215" sldId="401"/>
            <ac:spMk id="2" creationId="{8545E48C-D3F5-4FC9-A25A-2FEAF4BDCC4D}"/>
          </ac:spMkLst>
        </pc:spChg>
        <pc:spChg chg="mod">
          <ac:chgData name="Guest User" userId="S::urn:spo:anon#4d42f7ebd235eba92c1d6a7cad5e84bc8f075009a9d5f5717afcd1e7a566a271::" providerId="AD" clId="Web-{FC0796C9-AC32-4A27-BDA5-0EF7F9FFC71D}" dt="2021-09-24T15:42:08.386" v="741" actId="20577"/>
          <ac:spMkLst>
            <pc:docMk/>
            <pc:sldMk cId="1827018215" sldId="401"/>
            <ac:spMk id="3" creationId="{AF3CB2BD-13E8-4F19-B6BC-EF533C4B4F9F}"/>
          </ac:spMkLst>
        </pc:spChg>
      </pc:sldChg>
      <pc:sldChg chg="new">
        <pc:chgData name="Guest User" userId="S::urn:spo:anon#4d42f7ebd235eba92c1d6a7cad5e84bc8f075009a9d5f5717afcd1e7a566a271::" providerId="AD" clId="Web-{FC0796C9-AC32-4A27-BDA5-0EF7F9FFC71D}" dt="2021-09-24T15:34:22.469" v="280"/>
        <pc:sldMkLst>
          <pc:docMk/>
          <pc:sldMk cId="2485160204" sldId="402"/>
        </pc:sldMkLst>
      </pc:sldChg>
      <pc:sldChg chg="modSp">
        <pc:chgData name="Guest User" userId="S::urn:spo:anon#4d42f7ebd235eba92c1d6a7cad5e84bc8f075009a9d5f5717afcd1e7a566a271::" providerId="AD" clId="Web-{FC0796C9-AC32-4A27-BDA5-0EF7F9FFC71D}" dt="2021-09-24T15:44:27.092" v="826" actId="20577"/>
        <pc:sldMkLst>
          <pc:docMk/>
          <pc:sldMk cId="2485160204" sldId="403"/>
        </pc:sldMkLst>
        <pc:spChg chg="mod">
          <ac:chgData name="Guest User" userId="S::urn:spo:anon#4d42f7ebd235eba92c1d6a7cad5e84bc8f075009a9d5f5717afcd1e7a566a271::" providerId="AD" clId="Web-{FC0796C9-AC32-4A27-BDA5-0EF7F9FFC71D}" dt="2021-09-24T15:43:50.388" v="804" actId="20577"/>
          <ac:spMkLst>
            <pc:docMk/>
            <pc:sldMk cId="2485160204" sldId="403"/>
            <ac:spMk id="2" creationId="{5E6170DF-4101-4FB1-A02B-B02FEDA11D62}"/>
          </ac:spMkLst>
        </pc:spChg>
        <pc:spChg chg="mod">
          <ac:chgData name="Guest User" userId="S::urn:spo:anon#4d42f7ebd235eba92c1d6a7cad5e84bc8f075009a9d5f5717afcd1e7a566a271::" providerId="AD" clId="Web-{FC0796C9-AC32-4A27-BDA5-0EF7F9FFC71D}" dt="2021-09-24T15:44:27.092" v="826" actId="20577"/>
          <ac:spMkLst>
            <pc:docMk/>
            <pc:sldMk cId="2485160204" sldId="403"/>
            <ac:spMk id="3" creationId="{599458DF-C79B-49F9-B157-44252BD44C17}"/>
          </ac:spMkLst>
        </pc:spChg>
      </pc:sldChg>
      <pc:sldChg chg="modSp new">
        <pc:chgData name="Guest User" userId="S::urn:spo:anon#4d42f7ebd235eba92c1d6a7cad5e84bc8f075009a9d5f5717afcd1e7a566a271::" providerId="AD" clId="Web-{FC0796C9-AC32-4A27-BDA5-0EF7F9FFC71D}" dt="2021-09-24T15:34:29.532" v="284" actId="20577"/>
        <pc:sldMkLst>
          <pc:docMk/>
          <pc:sldMk cId="2135555468" sldId="405"/>
        </pc:sldMkLst>
        <pc:spChg chg="mod">
          <ac:chgData name="Guest User" userId="S::urn:spo:anon#4d42f7ebd235eba92c1d6a7cad5e84bc8f075009a9d5f5717afcd1e7a566a271::" providerId="AD" clId="Web-{FC0796C9-AC32-4A27-BDA5-0EF7F9FFC71D}" dt="2021-09-24T15:34:29.532" v="284" actId="20577"/>
          <ac:spMkLst>
            <pc:docMk/>
            <pc:sldMk cId="2135555468" sldId="405"/>
            <ac:spMk id="2" creationId="{D5175357-6CCB-4F70-A170-4DC975117DA4}"/>
          </ac:spMkLst>
        </pc:spChg>
      </pc:sldChg>
      <pc:sldChg chg="modSp">
        <pc:chgData name="Guest User" userId="S::urn:spo:anon#4d42f7ebd235eba92c1d6a7cad5e84bc8f075009a9d5f5717afcd1e7a566a271::" providerId="AD" clId="Web-{FC0796C9-AC32-4A27-BDA5-0EF7F9FFC71D}" dt="2021-09-24T15:40:50.103" v="641" actId="20577"/>
        <pc:sldMkLst>
          <pc:docMk/>
          <pc:sldMk cId="2135555468" sldId="406"/>
        </pc:sldMkLst>
        <pc:spChg chg="mod">
          <ac:chgData name="Guest User" userId="S::urn:spo:anon#4d42f7ebd235eba92c1d6a7cad5e84bc8f075009a9d5f5717afcd1e7a566a271::" providerId="AD" clId="Web-{FC0796C9-AC32-4A27-BDA5-0EF7F9FFC71D}" dt="2021-09-24T15:34:51.829" v="310" actId="20577"/>
          <ac:spMkLst>
            <pc:docMk/>
            <pc:sldMk cId="2135555468" sldId="406"/>
            <ac:spMk id="2" creationId="{D5175357-6CCB-4F70-A170-4DC975117DA4}"/>
          </ac:spMkLst>
        </pc:spChg>
        <pc:spChg chg="mod">
          <ac:chgData name="Guest User" userId="S::urn:spo:anon#4d42f7ebd235eba92c1d6a7cad5e84bc8f075009a9d5f5717afcd1e7a566a271::" providerId="AD" clId="Web-{FC0796C9-AC32-4A27-BDA5-0EF7F9FFC71D}" dt="2021-09-24T15:40:50.103" v="641" actId="20577"/>
          <ac:spMkLst>
            <pc:docMk/>
            <pc:sldMk cId="2135555468" sldId="406"/>
            <ac:spMk id="3" creationId="{9AFA739F-00BA-4D60-A9F9-52629C6D7270}"/>
          </ac:spMkLst>
        </pc:spChg>
      </pc:sldChg>
      <pc:sldChg chg="modSp">
        <pc:chgData name="Guest User" userId="S::urn:spo:anon#4d42f7ebd235eba92c1d6a7cad5e84bc8f075009a9d5f5717afcd1e7a566a271::" providerId="AD" clId="Web-{FC0796C9-AC32-4A27-BDA5-0EF7F9FFC71D}" dt="2021-09-24T15:59:44.097" v="1194" actId="20577"/>
        <pc:sldMkLst>
          <pc:docMk/>
          <pc:sldMk cId="2076778167" sldId="411"/>
        </pc:sldMkLst>
        <pc:spChg chg="mod">
          <ac:chgData name="Guest User" userId="S::urn:spo:anon#4d42f7ebd235eba92c1d6a7cad5e84bc8f075009a9d5f5717afcd1e7a566a271::" providerId="AD" clId="Web-{FC0796C9-AC32-4A27-BDA5-0EF7F9FFC71D}" dt="2021-09-24T15:54:25.043" v="951" actId="20577"/>
          <ac:spMkLst>
            <pc:docMk/>
            <pc:sldMk cId="2076778167" sldId="411"/>
            <ac:spMk id="2" creationId="{0451EBAC-D3E1-4575-BACB-2AB55615C75F}"/>
          </ac:spMkLst>
        </pc:spChg>
        <pc:spChg chg="mod">
          <ac:chgData name="Guest User" userId="S::urn:spo:anon#4d42f7ebd235eba92c1d6a7cad5e84bc8f075009a9d5f5717afcd1e7a566a271::" providerId="AD" clId="Web-{FC0796C9-AC32-4A27-BDA5-0EF7F9FFC71D}" dt="2021-09-24T15:59:44.097" v="1194" actId="20577"/>
          <ac:spMkLst>
            <pc:docMk/>
            <pc:sldMk cId="2076778167" sldId="411"/>
            <ac:spMk id="3" creationId="{B7EDA936-5B5A-402D-83C7-7ACF7BDD517D}"/>
          </ac:spMkLst>
        </pc:spChg>
      </pc:sldChg>
      <pc:sldChg chg="modSp new">
        <pc:chgData name="Guest User" userId="S::urn:spo:anon#4d42f7ebd235eba92c1d6a7cad5e84bc8f075009a9d5f5717afcd1e7a566a271::" providerId="AD" clId="Web-{FC0796C9-AC32-4A27-BDA5-0EF7F9FFC71D}" dt="2021-09-24T17:17:20.929" v="1282" actId="20577"/>
        <pc:sldMkLst>
          <pc:docMk/>
          <pc:sldMk cId="4234394862" sldId="415"/>
        </pc:sldMkLst>
        <pc:spChg chg="mod">
          <ac:chgData name="Guest User" userId="S::urn:spo:anon#4d42f7ebd235eba92c1d6a7cad5e84bc8f075009a9d5f5717afcd1e7a566a271::" providerId="AD" clId="Web-{FC0796C9-AC32-4A27-BDA5-0EF7F9FFC71D}" dt="2021-09-24T17:14:27.035" v="1202" actId="20577"/>
          <ac:spMkLst>
            <pc:docMk/>
            <pc:sldMk cId="4234394862" sldId="415"/>
            <ac:spMk id="2" creationId="{F0E03661-472E-4BFE-992A-13716C61738E}"/>
          </ac:spMkLst>
        </pc:spChg>
        <pc:spChg chg="mod">
          <ac:chgData name="Guest User" userId="S::urn:spo:anon#4d42f7ebd235eba92c1d6a7cad5e84bc8f075009a9d5f5717afcd1e7a566a271::" providerId="AD" clId="Web-{FC0796C9-AC32-4A27-BDA5-0EF7F9FFC71D}" dt="2021-09-24T17:17:20.929" v="1282" actId="20577"/>
          <ac:spMkLst>
            <pc:docMk/>
            <pc:sldMk cId="4234394862" sldId="415"/>
            <ac:spMk id="3" creationId="{3F0BF028-791B-434F-9311-2A91A14EBA05}"/>
          </ac:spMkLst>
        </pc:spChg>
      </pc:sldChg>
    </pc:docChg>
  </pc:docChgLst>
  <pc:docChgLst>
    <pc:chgData name="Guest User" userId="S::urn:spo:anon#4d42f7ebd235eba92c1d6a7cad5e84bc8f075009a9d5f5717afcd1e7a566a271::" providerId="AD" clId="Web-{D13C934C-79C9-8D9F-AA0F-0F0C789B28B6}"/>
    <pc:docChg chg="modSld">
      <pc:chgData name="Guest User" userId="S::urn:spo:anon#4d42f7ebd235eba92c1d6a7cad5e84bc8f075009a9d5f5717afcd1e7a566a271::" providerId="AD" clId="Web-{D13C934C-79C9-8D9F-AA0F-0F0C789B28B6}" dt="2021-09-27T12:27:49.677" v="0"/>
      <pc:docMkLst>
        <pc:docMk/>
      </pc:docMkLst>
      <pc:sldChg chg="modNotes">
        <pc:chgData name="Guest User" userId="S::urn:spo:anon#4d42f7ebd235eba92c1d6a7cad5e84bc8f075009a9d5f5717afcd1e7a566a271::" providerId="AD" clId="Web-{D13C934C-79C9-8D9F-AA0F-0F0C789B28B6}" dt="2021-09-27T12:27:49.677" v="0"/>
        <pc:sldMkLst>
          <pc:docMk/>
          <pc:sldMk cId="2485160204" sldId="403"/>
        </pc:sldMkLst>
      </pc:sldChg>
    </pc:docChg>
  </pc:docChgLst>
  <pc:docChgLst>
    <pc:chgData name="Dave" userId="ee78835e-fb94-4ec5-86f2-a9891869c42d" providerId="ADAL" clId="{FCC42342-9068-4560-A020-416CBA2113F3}"/>
    <pc:docChg chg="undo redo custSel addSld modSld">
      <pc:chgData name="Dave" userId="ee78835e-fb94-4ec5-86f2-a9891869c42d" providerId="ADAL" clId="{FCC42342-9068-4560-A020-416CBA2113F3}" dt="2021-10-06T15:58:21.797" v="1213" actId="20577"/>
      <pc:docMkLst>
        <pc:docMk/>
      </pc:docMkLst>
      <pc:sldChg chg="modSp mod">
        <pc:chgData name="Dave" userId="ee78835e-fb94-4ec5-86f2-a9891869c42d" providerId="ADAL" clId="{FCC42342-9068-4560-A020-416CBA2113F3}" dt="2021-10-06T11:36:46.746" v="1204" actId="13244"/>
        <pc:sldMkLst>
          <pc:docMk/>
          <pc:sldMk cId="0" sldId="281"/>
        </pc:sldMkLst>
        <pc:picChg chg="mod ord">
          <ac:chgData name="Dave" userId="ee78835e-fb94-4ec5-86f2-a9891869c42d" providerId="ADAL" clId="{FCC42342-9068-4560-A020-416CBA2113F3}" dt="2021-10-06T11:36:46.746" v="1204" actId="13244"/>
          <ac:picMkLst>
            <pc:docMk/>
            <pc:sldMk cId="0" sldId="281"/>
            <ac:picMk id="3" creationId="{2856F440-AB2E-43A9-B898-AE926B309570}"/>
          </ac:picMkLst>
        </pc:picChg>
        <pc:picChg chg="mod">
          <ac:chgData name="Dave" userId="ee78835e-fb94-4ec5-86f2-a9891869c42d" providerId="ADAL" clId="{FCC42342-9068-4560-A020-416CBA2113F3}" dt="2021-10-04T15:20:39.840" v="106" actId="962"/>
          <ac:picMkLst>
            <pc:docMk/>
            <pc:sldMk cId="0" sldId="281"/>
            <ac:picMk id="4" creationId="{AA6768CA-0CCC-4784-9E90-DA8279AB121A}"/>
          </ac:picMkLst>
        </pc:picChg>
      </pc:sldChg>
      <pc:sldChg chg="modSp mod">
        <pc:chgData name="Dave" userId="ee78835e-fb94-4ec5-86f2-a9891869c42d" providerId="ADAL" clId="{FCC42342-9068-4560-A020-416CBA2113F3}" dt="2021-10-04T13:55:12.326" v="88" actId="12"/>
        <pc:sldMkLst>
          <pc:docMk/>
          <pc:sldMk cId="1620301825" sldId="327"/>
        </pc:sldMkLst>
        <pc:spChg chg="mod">
          <ac:chgData name="Dave" userId="ee78835e-fb94-4ec5-86f2-a9891869c42d" providerId="ADAL" clId="{FCC42342-9068-4560-A020-416CBA2113F3}" dt="2021-10-04T13:55:12.326" v="88" actId="12"/>
          <ac:spMkLst>
            <pc:docMk/>
            <pc:sldMk cId="1620301825" sldId="327"/>
            <ac:spMk id="3" creationId="{478E3186-2019-D946-8C67-BE83FFBCC65E}"/>
          </ac:spMkLst>
        </pc:spChg>
      </pc:sldChg>
      <pc:sldChg chg="delSp modSp mod">
        <pc:chgData name="Dave" userId="ee78835e-fb94-4ec5-86f2-a9891869c42d" providerId="ADAL" clId="{FCC42342-9068-4560-A020-416CBA2113F3}" dt="2021-10-06T11:34:41.727" v="1191" actId="13244"/>
        <pc:sldMkLst>
          <pc:docMk/>
          <pc:sldMk cId="2533990397" sldId="328"/>
        </pc:sldMkLst>
        <pc:spChg chg="del">
          <ac:chgData name="Dave" userId="ee78835e-fb94-4ec5-86f2-a9891869c42d" providerId="ADAL" clId="{FCC42342-9068-4560-A020-416CBA2113F3}" dt="2021-10-04T15:06:00.490" v="90" actId="478"/>
          <ac:spMkLst>
            <pc:docMk/>
            <pc:sldMk cId="2533990397" sldId="328"/>
            <ac:spMk id="2" creationId="{6C904E00-8B3E-4FA5-8F3A-B33C303B8B3C}"/>
          </ac:spMkLst>
        </pc:spChg>
        <pc:picChg chg="ord">
          <ac:chgData name="Dave" userId="ee78835e-fb94-4ec5-86f2-a9891869c42d" providerId="ADAL" clId="{FCC42342-9068-4560-A020-416CBA2113F3}" dt="2021-10-06T11:34:41.727" v="1191" actId="13244"/>
          <ac:picMkLst>
            <pc:docMk/>
            <pc:sldMk cId="2533990397" sldId="328"/>
            <ac:picMk id="16" creationId="{579630E2-2200-444A-A66C-14BAB742C22B}"/>
          </ac:picMkLst>
        </pc:picChg>
        <pc:picChg chg="mod">
          <ac:chgData name="Dave" userId="ee78835e-fb94-4ec5-86f2-a9891869c42d" providerId="ADAL" clId="{FCC42342-9068-4560-A020-416CBA2113F3}" dt="2021-10-06T11:34:39.217" v="1190" actId="13244"/>
          <ac:picMkLst>
            <pc:docMk/>
            <pc:sldMk cId="2533990397" sldId="328"/>
            <ac:picMk id="1026" creationId="{61196B2B-A403-43FB-AA40-49F8AD57F76A}"/>
          </ac:picMkLst>
        </pc:picChg>
      </pc:sldChg>
      <pc:sldChg chg="modSp mod">
        <pc:chgData name="Dave" userId="ee78835e-fb94-4ec5-86f2-a9891869c42d" providerId="ADAL" clId="{FCC42342-9068-4560-A020-416CBA2113F3}" dt="2021-10-04T15:20:01.310" v="92" actId="962"/>
        <pc:sldMkLst>
          <pc:docMk/>
          <pc:sldMk cId="501426336" sldId="391"/>
        </pc:sldMkLst>
        <pc:picChg chg="mod">
          <ac:chgData name="Dave" userId="ee78835e-fb94-4ec5-86f2-a9891869c42d" providerId="ADAL" clId="{FCC42342-9068-4560-A020-416CBA2113F3}" dt="2021-10-04T15:20:01.310" v="92" actId="962"/>
          <ac:picMkLst>
            <pc:docMk/>
            <pc:sldMk cId="501426336" sldId="391"/>
            <ac:picMk id="6" creationId="{65EB6429-395E-4BB0-9477-9F2CCEEF3C14}"/>
          </ac:picMkLst>
        </pc:picChg>
      </pc:sldChg>
      <pc:sldChg chg="modSp mod">
        <pc:chgData name="Dave" userId="ee78835e-fb94-4ec5-86f2-a9891869c42d" providerId="ADAL" clId="{FCC42342-9068-4560-A020-416CBA2113F3}" dt="2021-10-04T15:21:17.960" v="118" actId="962"/>
        <pc:sldMkLst>
          <pc:docMk/>
          <pc:sldMk cId="1447380680" sldId="392"/>
        </pc:sldMkLst>
        <pc:picChg chg="mod">
          <ac:chgData name="Dave" userId="ee78835e-fb94-4ec5-86f2-a9891869c42d" providerId="ADAL" clId="{FCC42342-9068-4560-A020-416CBA2113F3}" dt="2021-10-04T15:21:17.960" v="118" actId="962"/>
          <ac:picMkLst>
            <pc:docMk/>
            <pc:sldMk cId="1447380680" sldId="392"/>
            <ac:picMk id="6" creationId="{16929944-88A0-47AA-8323-269900050BA4}"/>
          </ac:picMkLst>
        </pc:picChg>
      </pc:sldChg>
      <pc:sldChg chg="modSp mod">
        <pc:chgData name="Dave" userId="ee78835e-fb94-4ec5-86f2-a9891869c42d" providerId="ADAL" clId="{FCC42342-9068-4560-A020-416CBA2113F3}" dt="2021-10-04T15:21:27.776" v="120" actId="962"/>
        <pc:sldMkLst>
          <pc:docMk/>
          <pc:sldMk cId="2618426928" sldId="393"/>
        </pc:sldMkLst>
        <pc:picChg chg="mod">
          <ac:chgData name="Dave" userId="ee78835e-fb94-4ec5-86f2-a9891869c42d" providerId="ADAL" clId="{FCC42342-9068-4560-A020-416CBA2113F3}" dt="2021-10-04T15:21:27.776" v="120" actId="962"/>
          <ac:picMkLst>
            <pc:docMk/>
            <pc:sldMk cId="2618426928" sldId="393"/>
            <ac:picMk id="5" creationId="{B4B6F0F4-6E96-4BF6-B5FE-B8034040D2BF}"/>
          </ac:picMkLst>
        </pc:picChg>
      </pc:sldChg>
      <pc:sldChg chg="modSp mod">
        <pc:chgData name="Dave" userId="ee78835e-fb94-4ec5-86f2-a9891869c42d" providerId="ADAL" clId="{FCC42342-9068-4560-A020-416CBA2113F3}" dt="2021-10-04T15:21:33.435" v="122" actId="962"/>
        <pc:sldMkLst>
          <pc:docMk/>
          <pc:sldMk cId="4241907592" sldId="397"/>
        </pc:sldMkLst>
        <pc:picChg chg="mod">
          <ac:chgData name="Dave" userId="ee78835e-fb94-4ec5-86f2-a9891869c42d" providerId="ADAL" clId="{FCC42342-9068-4560-A020-416CBA2113F3}" dt="2021-10-04T15:21:33.435" v="122" actId="962"/>
          <ac:picMkLst>
            <pc:docMk/>
            <pc:sldMk cId="4241907592" sldId="397"/>
            <ac:picMk id="5" creationId="{35C449F0-60FA-405E-89C9-60EEE327FB79}"/>
          </ac:picMkLst>
        </pc:picChg>
      </pc:sldChg>
      <pc:sldChg chg="addSp delSp modSp mod modClrScheme chgLayout">
        <pc:chgData name="Dave" userId="ee78835e-fb94-4ec5-86f2-a9891869c42d" providerId="ADAL" clId="{FCC42342-9068-4560-A020-416CBA2113F3}" dt="2021-10-06T11:35:01.632" v="1193" actId="13244"/>
        <pc:sldMkLst>
          <pc:docMk/>
          <pc:sldMk cId="4155606419" sldId="398"/>
        </pc:sldMkLst>
        <pc:spChg chg="del mod">
          <ac:chgData name="Dave" userId="ee78835e-fb94-4ec5-86f2-a9891869c42d" providerId="ADAL" clId="{FCC42342-9068-4560-A020-416CBA2113F3}" dt="2021-10-05T16:40:42.667" v="788" actId="478"/>
          <ac:spMkLst>
            <pc:docMk/>
            <pc:sldMk cId="4155606419" sldId="398"/>
            <ac:spMk id="4" creationId="{D9DFAA9E-71C6-47B5-ABA7-7C764F836D01}"/>
          </ac:spMkLst>
        </pc:spChg>
        <pc:spChg chg="add mod ord">
          <ac:chgData name="Dave" userId="ee78835e-fb94-4ec5-86f2-a9891869c42d" providerId="ADAL" clId="{FCC42342-9068-4560-A020-416CBA2113F3}" dt="2021-10-06T11:34:56.691" v="1192" actId="13244"/>
          <ac:spMkLst>
            <pc:docMk/>
            <pc:sldMk cId="4155606419" sldId="398"/>
            <ac:spMk id="8" creationId="{E304F4D6-2FEC-4DD8-8A58-0ABF07FC110A}"/>
          </ac:spMkLst>
        </pc:spChg>
        <pc:spChg chg="add del mod ord">
          <ac:chgData name="Dave" userId="ee78835e-fb94-4ec5-86f2-a9891869c42d" providerId="ADAL" clId="{FCC42342-9068-4560-A020-416CBA2113F3}" dt="2021-10-05T16:40:26.260" v="784" actId="478"/>
          <ac:spMkLst>
            <pc:docMk/>
            <pc:sldMk cId="4155606419" sldId="398"/>
            <ac:spMk id="9" creationId="{E2BBE18F-78BD-4209-84FB-21DEC4CD558B}"/>
          </ac:spMkLst>
        </pc:spChg>
        <pc:picChg chg="mod">
          <ac:chgData name="Dave" userId="ee78835e-fb94-4ec5-86f2-a9891869c42d" providerId="ADAL" clId="{FCC42342-9068-4560-A020-416CBA2113F3}" dt="2021-10-04T15:21:14.007" v="116" actId="962"/>
          <ac:picMkLst>
            <pc:docMk/>
            <pc:sldMk cId="4155606419" sldId="398"/>
            <ac:picMk id="2" creationId="{5F5E9F83-B914-4D83-866D-5C9E5DFDA824}"/>
          </ac:picMkLst>
        </pc:picChg>
        <pc:picChg chg="add del mod">
          <ac:chgData name="Dave" userId="ee78835e-fb94-4ec5-86f2-a9891869c42d" providerId="ADAL" clId="{FCC42342-9068-4560-A020-416CBA2113F3}" dt="2021-10-05T16:08:31.900" v="164" actId="478"/>
          <ac:picMkLst>
            <pc:docMk/>
            <pc:sldMk cId="4155606419" sldId="398"/>
            <ac:picMk id="5" creationId="{BA3A9432-496B-4C74-B6AB-420626044FF4}"/>
          </ac:picMkLst>
        </pc:picChg>
        <pc:picChg chg="add mod modCrop">
          <ac:chgData name="Dave" userId="ee78835e-fb94-4ec5-86f2-a9891869c42d" providerId="ADAL" clId="{FCC42342-9068-4560-A020-416CBA2113F3}" dt="2021-10-05T16:46:05.683" v="919" actId="1037"/>
          <ac:picMkLst>
            <pc:docMk/>
            <pc:sldMk cId="4155606419" sldId="398"/>
            <ac:picMk id="6" creationId="{070E46B4-E5A9-4257-8131-273C6E487E9B}"/>
          </ac:picMkLst>
        </pc:picChg>
        <pc:picChg chg="add del mod">
          <ac:chgData name="Dave" userId="ee78835e-fb94-4ec5-86f2-a9891869c42d" providerId="ADAL" clId="{FCC42342-9068-4560-A020-416CBA2113F3}" dt="2021-10-05T16:45:51.596" v="887" actId="478"/>
          <ac:picMkLst>
            <pc:docMk/>
            <pc:sldMk cId="4155606419" sldId="398"/>
            <ac:picMk id="7" creationId="{382A3DB2-0BE8-4FFF-B9CA-4FA64779D737}"/>
          </ac:picMkLst>
        </pc:picChg>
        <pc:picChg chg="add mod ord">
          <ac:chgData name="Dave" userId="ee78835e-fb94-4ec5-86f2-a9891869c42d" providerId="ADAL" clId="{FCC42342-9068-4560-A020-416CBA2113F3}" dt="2021-10-06T11:35:01.632" v="1193" actId="13244"/>
          <ac:picMkLst>
            <pc:docMk/>
            <pc:sldMk cId="4155606419" sldId="398"/>
            <ac:picMk id="10" creationId="{CF5E6ED4-DC14-435A-BE73-71D153DD14D2}"/>
          </ac:picMkLst>
        </pc:picChg>
      </pc:sldChg>
      <pc:sldChg chg="addSp delSp modSp mod modClrScheme chgLayout">
        <pc:chgData name="Dave" userId="ee78835e-fb94-4ec5-86f2-a9891869c42d" providerId="ADAL" clId="{FCC42342-9068-4560-A020-416CBA2113F3}" dt="2021-10-06T11:35:38.765" v="1195" actId="13244"/>
        <pc:sldMkLst>
          <pc:docMk/>
          <pc:sldMk cId="2014348503" sldId="399"/>
        </pc:sldMkLst>
        <pc:spChg chg="del mod">
          <ac:chgData name="Dave" userId="ee78835e-fb94-4ec5-86f2-a9891869c42d" providerId="ADAL" clId="{FCC42342-9068-4560-A020-416CBA2113F3}" dt="2021-10-05T16:41:33.980" v="796" actId="478"/>
          <ac:spMkLst>
            <pc:docMk/>
            <pc:sldMk cId="2014348503" sldId="399"/>
            <ac:spMk id="5" creationId="{37C8CC67-4634-4B6D-9C1C-BA1DDB3F377D}"/>
          </ac:spMkLst>
        </pc:spChg>
        <pc:spChg chg="add mod ord">
          <ac:chgData name="Dave" userId="ee78835e-fb94-4ec5-86f2-a9891869c42d" providerId="ADAL" clId="{FCC42342-9068-4560-A020-416CBA2113F3}" dt="2021-10-06T11:35:35.549" v="1194" actId="13244"/>
          <ac:spMkLst>
            <pc:docMk/>
            <pc:sldMk cId="2014348503" sldId="399"/>
            <ac:spMk id="7" creationId="{4B88C5CB-81FD-4896-A7A6-8E8CBA024F54}"/>
          </ac:spMkLst>
        </pc:spChg>
        <pc:spChg chg="add del mod ord">
          <ac:chgData name="Dave" userId="ee78835e-fb94-4ec5-86f2-a9891869c42d" providerId="ADAL" clId="{FCC42342-9068-4560-A020-416CBA2113F3}" dt="2021-10-05T16:41:16.846" v="792" actId="478"/>
          <ac:spMkLst>
            <pc:docMk/>
            <pc:sldMk cId="2014348503" sldId="399"/>
            <ac:spMk id="8" creationId="{D75E03CC-6588-4E0F-9A04-3332770B6FCF}"/>
          </ac:spMkLst>
        </pc:spChg>
        <pc:picChg chg="mod">
          <ac:chgData name="Dave" userId="ee78835e-fb94-4ec5-86f2-a9891869c42d" providerId="ADAL" clId="{FCC42342-9068-4560-A020-416CBA2113F3}" dt="2021-10-04T15:20:05.859" v="94" actId="962"/>
          <ac:picMkLst>
            <pc:docMk/>
            <pc:sldMk cId="2014348503" sldId="399"/>
            <ac:picMk id="3" creationId="{C4055951-BC01-41C0-B461-FF3BE2A1A3AD}"/>
          </ac:picMkLst>
        </pc:picChg>
        <pc:picChg chg="add del mod">
          <ac:chgData name="Dave" userId="ee78835e-fb94-4ec5-86f2-a9891869c42d" providerId="ADAL" clId="{FCC42342-9068-4560-A020-416CBA2113F3}" dt="2021-10-05T16:46:14.747" v="920" actId="478"/>
          <ac:picMkLst>
            <pc:docMk/>
            <pc:sldMk cId="2014348503" sldId="399"/>
            <ac:picMk id="4" creationId="{2A061408-4C37-452E-8C98-03E1D6D17F9A}"/>
          </ac:picMkLst>
        </pc:picChg>
        <pc:picChg chg="add mod modCrop">
          <ac:chgData name="Dave" userId="ee78835e-fb94-4ec5-86f2-a9891869c42d" providerId="ADAL" clId="{FCC42342-9068-4560-A020-416CBA2113F3}" dt="2021-10-05T16:46:22.428" v="945" actId="1037"/>
          <ac:picMkLst>
            <pc:docMk/>
            <pc:sldMk cId="2014348503" sldId="399"/>
            <ac:picMk id="6" creationId="{838B101D-6818-4106-98F1-F44DD87ECCAF}"/>
          </ac:picMkLst>
        </pc:picChg>
        <pc:picChg chg="add mod ord">
          <ac:chgData name="Dave" userId="ee78835e-fb94-4ec5-86f2-a9891869c42d" providerId="ADAL" clId="{FCC42342-9068-4560-A020-416CBA2113F3}" dt="2021-10-06T11:35:38.765" v="1195" actId="13244"/>
          <ac:picMkLst>
            <pc:docMk/>
            <pc:sldMk cId="2014348503" sldId="399"/>
            <ac:picMk id="9" creationId="{10C19966-9134-4121-9B46-EFB5CDAA7038}"/>
          </ac:picMkLst>
        </pc:picChg>
      </pc:sldChg>
      <pc:sldChg chg="addSp delSp modSp mod modClrScheme chgLayout">
        <pc:chgData name="Dave" userId="ee78835e-fb94-4ec5-86f2-a9891869c42d" providerId="ADAL" clId="{FCC42342-9068-4560-A020-416CBA2113F3}" dt="2021-10-06T11:35:49.948" v="1197" actId="13244"/>
        <pc:sldMkLst>
          <pc:docMk/>
          <pc:sldMk cId="15775975" sldId="400"/>
        </pc:sldMkLst>
        <pc:spChg chg="del mod">
          <ac:chgData name="Dave" userId="ee78835e-fb94-4ec5-86f2-a9891869c42d" providerId="ADAL" clId="{FCC42342-9068-4560-A020-416CBA2113F3}" dt="2021-10-05T16:42:11.139" v="803" actId="478"/>
          <ac:spMkLst>
            <pc:docMk/>
            <pc:sldMk cId="15775975" sldId="400"/>
            <ac:spMk id="3" creationId="{3A2FB9A8-7342-4043-A18E-ACC51E13EC4F}"/>
          </ac:spMkLst>
        </pc:spChg>
        <pc:spChg chg="add mod ord">
          <ac:chgData name="Dave" userId="ee78835e-fb94-4ec5-86f2-a9891869c42d" providerId="ADAL" clId="{FCC42342-9068-4560-A020-416CBA2113F3}" dt="2021-10-06T11:35:47.098" v="1196" actId="13244"/>
          <ac:spMkLst>
            <pc:docMk/>
            <pc:sldMk cId="15775975" sldId="400"/>
            <ac:spMk id="7" creationId="{1FE6AFAE-E7D9-448C-AB78-EFE6B9F66933}"/>
          </ac:spMkLst>
        </pc:spChg>
        <pc:spChg chg="add del mod ord">
          <ac:chgData name="Dave" userId="ee78835e-fb94-4ec5-86f2-a9891869c42d" providerId="ADAL" clId="{FCC42342-9068-4560-A020-416CBA2113F3}" dt="2021-10-05T16:41:58.044" v="800" actId="478"/>
          <ac:spMkLst>
            <pc:docMk/>
            <pc:sldMk cId="15775975" sldId="400"/>
            <ac:spMk id="8" creationId="{2544CBF7-57B4-4CDD-A56F-682845DA3FBD}"/>
          </ac:spMkLst>
        </pc:spChg>
        <pc:picChg chg="mod">
          <ac:chgData name="Dave" userId="ee78835e-fb94-4ec5-86f2-a9891869c42d" providerId="ADAL" clId="{FCC42342-9068-4560-A020-416CBA2113F3}" dt="2021-10-04T15:20:22.656" v="100" actId="962"/>
          <ac:picMkLst>
            <pc:docMk/>
            <pc:sldMk cId="15775975" sldId="400"/>
            <ac:picMk id="4" creationId="{39251A8D-4A40-47AD-AD11-354F8AE165FE}"/>
          </ac:picMkLst>
        </pc:picChg>
        <pc:picChg chg="add mod">
          <ac:chgData name="Dave" userId="ee78835e-fb94-4ec5-86f2-a9891869c42d" providerId="ADAL" clId="{FCC42342-9068-4560-A020-416CBA2113F3}" dt="2021-10-05T16:46:32.568" v="961" actId="1037"/>
          <ac:picMkLst>
            <pc:docMk/>
            <pc:sldMk cId="15775975" sldId="400"/>
            <ac:picMk id="5" creationId="{BF30165D-72B5-49FD-B9DB-29A034EB6F5A}"/>
          </ac:picMkLst>
        </pc:picChg>
        <pc:picChg chg="add del mod">
          <ac:chgData name="Dave" userId="ee78835e-fb94-4ec5-86f2-a9891869c42d" providerId="ADAL" clId="{FCC42342-9068-4560-A020-416CBA2113F3}" dt="2021-10-05T16:46:27.188" v="946" actId="478"/>
          <ac:picMkLst>
            <pc:docMk/>
            <pc:sldMk cId="15775975" sldId="400"/>
            <ac:picMk id="6" creationId="{3825B206-D754-4CBF-82F3-82D2E5890D0A}"/>
          </ac:picMkLst>
        </pc:picChg>
        <pc:picChg chg="add mod ord">
          <ac:chgData name="Dave" userId="ee78835e-fb94-4ec5-86f2-a9891869c42d" providerId="ADAL" clId="{FCC42342-9068-4560-A020-416CBA2113F3}" dt="2021-10-06T11:35:49.948" v="1197" actId="13244"/>
          <ac:picMkLst>
            <pc:docMk/>
            <pc:sldMk cId="15775975" sldId="400"/>
            <ac:picMk id="9" creationId="{BC70220D-6183-44C3-B8A5-FE837A362048}"/>
          </ac:picMkLst>
        </pc:picChg>
      </pc:sldChg>
      <pc:sldChg chg="addSp delSp modSp mod modClrScheme chgLayout">
        <pc:chgData name="Dave" userId="ee78835e-fb94-4ec5-86f2-a9891869c42d" providerId="ADAL" clId="{FCC42342-9068-4560-A020-416CBA2113F3}" dt="2021-10-06T11:36:01.685" v="1199" actId="13244"/>
        <pc:sldMkLst>
          <pc:docMk/>
          <pc:sldMk cId="3387831020" sldId="402"/>
        </pc:sldMkLst>
        <pc:spChg chg="del mod">
          <ac:chgData name="Dave" userId="ee78835e-fb94-4ec5-86f2-a9891869c42d" providerId="ADAL" clId="{FCC42342-9068-4560-A020-416CBA2113F3}" dt="2021-10-05T16:43:00.988" v="816" actId="478"/>
          <ac:spMkLst>
            <pc:docMk/>
            <pc:sldMk cId="3387831020" sldId="402"/>
            <ac:spMk id="2" creationId="{D33CB1DA-5136-40B0-B4C4-A108FDCC90B8}"/>
          </ac:spMkLst>
        </pc:spChg>
        <pc:spChg chg="add mod ord">
          <ac:chgData name="Dave" userId="ee78835e-fb94-4ec5-86f2-a9891869c42d" providerId="ADAL" clId="{FCC42342-9068-4560-A020-416CBA2113F3}" dt="2021-10-06T11:35:59.164" v="1198" actId="13244"/>
          <ac:spMkLst>
            <pc:docMk/>
            <pc:sldMk cId="3387831020" sldId="402"/>
            <ac:spMk id="7" creationId="{E3C4B180-145B-484D-82B7-063649681EDD}"/>
          </ac:spMkLst>
        </pc:spChg>
        <pc:spChg chg="add del mod ord">
          <ac:chgData name="Dave" userId="ee78835e-fb94-4ec5-86f2-a9891869c42d" providerId="ADAL" clId="{FCC42342-9068-4560-A020-416CBA2113F3}" dt="2021-10-05T16:42:46.503" v="807" actId="478"/>
          <ac:spMkLst>
            <pc:docMk/>
            <pc:sldMk cId="3387831020" sldId="402"/>
            <ac:spMk id="8" creationId="{E14AC8A2-8E47-42BF-B613-5575700FC2F4}"/>
          </ac:spMkLst>
        </pc:spChg>
        <pc:picChg chg="mod">
          <ac:chgData name="Dave" userId="ee78835e-fb94-4ec5-86f2-a9891869c42d" providerId="ADAL" clId="{FCC42342-9068-4560-A020-416CBA2113F3}" dt="2021-10-04T15:21:45.905" v="124" actId="962"/>
          <ac:picMkLst>
            <pc:docMk/>
            <pc:sldMk cId="3387831020" sldId="402"/>
            <ac:picMk id="3" creationId="{B9EE9850-2C6F-48B0-89CD-542340BDAC8D}"/>
          </ac:picMkLst>
        </pc:picChg>
        <pc:picChg chg="add del mod">
          <ac:chgData name="Dave" userId="ee78835e-fb94-4ec5-86f2-a9891869c42d" providerId="ADAL" clId="{FCC42342-9068-4560-A020-416CBA2113F3}" dt="2021-10-05T16:46:38.499" v="962" actId="478"/>
          <ac:picMkLst>
            <pc:docMk/>
            <pc:sldMk cId="3387831020" sldId="402"/>
            <ac:picMk id="4" creationId="{B8EE10C4-423C-4CE0-80FB-75ED76A830C3}"/>
          </ac:picMkLst>
        </pc:picChg>
        <pc:picChg chg="add mod modCrop">
          <ac:chgData name="Dave" userId="ee78835e-fb94-4ec5-86f2-a9891869c42d" providerId="ADAL" clId="{FCC42342-9068-4560-A020-416CBA2113F3}" dt="2021-10-05T16:46:47.350" v="981" actId="14100"/>
          <ac:picMkLst>
            <pc:docMk/>
            <pc:sldMk cId="3387831020" sldId="402"/>
            <ac:picMk id="6" creationId="{3D246F50-EC39-403C-A1A4-DE43C9CAFCB4}"/>
          </ac:picMkLst>
        </pc:picChg>
        <pc:picChg chg="add mod ord">
          <ac:chgData name="Dave" userId="ee78835e-fb94-4ec5-86f2-a9891869c42d" providerId="ADAL" clId="{FCC42342-9068-4560-A020-416CBA2113F3}" dt="2021-10-06T11:36:01.685" v="1199" actId="13244"/>
          <ac:picMkLst>
            <pc:docMk/>
            <pc:sldMk cId="3387831020" sldId="402"/>
            <ac:picMk id="9" creationId="{A957179F-E8FA-4B0D-8412-931C9AF97531}"/>
          </ac:picMkLst>
        </pc:picChg>
      </pc:sldChg>
      <pc:sldChg chg="modSp mod">
        <pc:chgData name="Dave" userId="ee78835e-fb94-4ec5-86f2-a9891869c42d" providerId="ADAL" clId="{FCC42342-9068-4560-A020-416CBA2113F3}" dt="2021-10-04T15:20:18.389" v="98" actId="962"/>
        <pc:sldMkLst>
          <pc:docMk/>
          <pc:sldMk cId="2485160204" sldId="403"/>
        </pc:sldMkLst>
        <pc:picChg chg="mod">
          <ac:chgData name="Dave" userId="ee78835e-fb94-4ec5-86f2-a9891869c42d" providerId="ADAL" clId="{FCC42342-9068-4560-A020-416CBA2113F3}" dt="2021-10-04T15:20:18.389" v="98" actId="962"/>
          <ac:picMkLst>
            <pc:docMk/>
            <pc:sldMk cId="2485160204" sldId="403"/>
            <ac:picMk id="4" creationId="{38721366-341D-4EC7-A88C-5C5C61E2DD9D}"/>
          </ac:picMkLst>
        </pc:picChg>
      </pc:sldChg>
      <pc:sldChg chg="modSp mod">
        <pc:chgData name="Dave" userId="ee78835e-fb94-4ec5-86f2-a9891869c42d" providerId="ADAL" clId="{FCC42342-9068-4560-A020-416CBA2113F3}" dt="2021-10-04T15:20:10.890" v="96" actId="962"/>
        <pc:sldMkLst>
          <pc:docMk/>
          <pc:sldMk cId="2135555468" sldId="406"/>
        </pc:sldMkLst>
        <pc:picChg chg="mod">
          <ac:chgData name="Dave" userId="ee78835e-fb94-4ec5-86f2-a9891869c42d" providerId="ADAL" clId="{FCC42342-9068-4560-A020-416CBA2113F3}" dt="2021-10-04T15:20:10.890" v="96" actId="962"/>
          <ac:picMkLst>
            <pc:docMk/>
            <pc:sldMk cId="2135555468" sldId="406"/>
            <ac:picMk id="6" creationId="{52969378-D67F-4F05-AC44-D6438047DD41}"/>
          </ac:picMkLst>
        </pc:picChg>
      </pc:sldChg>
      <pc:sldChg chg="addSp delSp modSp mod modClrScheme chgLayout">
        <pc:chgData name="Dave" userId="ee78835e-fb94-4ec5-86f2-a9891869c42d" providerId="ADAL" clId="{FCC42342-9068-4560-A020-416CBA2113F3}" dt="2021-10-06T11:36:11.938" v="1201" actId="13244"/>
        <pc:sldMkLst>
          <pc:docMk/>
          <pc:sldMk cId="3301413289" sldId="407"/>
        </pc:sldMkLst>
        <pc:spChg chg="del mod">
          <ac:chgData name="Dave" userId="ee78835e-fb94-4ec5-86f2-a9891869c42d" providerId="ADAL" clId="{FCC42342-9068-4560-A020-416CBA2113F3}" dt="2021-10-05T16:43:36.915" v="825" actId="478"/>
          <ac:spMkLst>
            <pc:docMk/>
            <pc:sldMk cId="3301413289" sldId="407"/>
            <ac:spMk id="2" creationId="{A079594D-FC49-4FD3-8F9F-1257A14610EE}"/>
          </ac:spMkLst>
        </pc:spChg>
        <pc:spChg chg="add mod ord">
          <ac:chgData name="Dave" userId="ee78835e-fb94-4ec5-86f2-a9891869c42d" providerId="ADAL" clId="{FCC42342-9068-4560-A020-416CBA2113F3}" dt="2021-10-06T11:36:09.747" v="1200" actId="13244"/>
          <ac:spMkLst>
            <pc:docMk/>
            <pc:sldMk cId="3301413289" sldId="407"/>
            <ac:spMk id="7" creationId="{17256B8B-E4AD-4480-8508-B3ABD2B746D6}"/>
          </ac:spMkLst>
        </pc:spChg>
        <pc:spChg chg="add del mod ord">
          <ac:chgData name="Dave" userId="ee78835e-fb94-4ec5-86f2-a9891869c42d" providerId="ADAL" clId="{FCC42342-9068-4560-A020-416CBA2113F3}" dt="2021-10-05T16:43:23.325" v="820" actId="478"/>
          <ac:spMkLst>
            <pc:docMk/>
            <pc:sldMk cId="3301413289" sldId="407"/>
            <ac:spMk id="8" creationId="{487DA63C-E466-493C-A30C-FF48340C69BD}"/>
          </ac:spMkLst>
        </pc:spChg>
        <pc:picChg chg="mod">
          <ac:chgData name="Dave" userId="ee78835e-fb94-4ec5-86f2-a9891869c42d" providerId="ADAL" clId="{FCC42342-9068-4560-A020-416CBA2113F3}" dt="2021-10-04T15:22:10.402" v="136" actId="962"/>
          <ac:picMkLst>
            <pc:docMk/>
            <pc:sldMk cId="3301413289" sldId="407"/>
            <ac:picMk id="3" creationId="{0D1967FD-3453-44AA-B43A-7A1EBB663DB8}"/>
          </ac:picMkLst>
        </pc:picChg>
        <pc:picChg chg="add del mod">
          <ac:chgData name="Dave" userId="ee78835e-fb94-4ec5-86f2-a9891869c42d" providerId="ADAL" clId="{FCC42342-9068-4560-A020-416CBA2113F3}" dt="2021-10-05T16:46:57.123" v="982" actId="478"/>
          <ac:picMkLst>
            <pc:docMk/>
            <pc:sldMk cId="3301413289" sldId="407"/>
            <ac:picMk id="4" creationId="{047BE224-D139-448B-93D9-8AE944D6A01A}"/>
          </ac:picMkLst>
        </pc:picChg>
        <pc:picChg chg="add mod">
          <ac:chgData name="Dave" userId="ee78835e-fb94-4ec5-86f2-a9891869c42d" providerId="ADAL" clId="{FCC42342-9068-4560-A020-416CBA2113F3}" dt="2021-10-05T16:47:05.557" v="994" actId="1037"/>
          <ac:picMkLst>
            <pc:docMk/>
            <pc:sldMk cId="3301413289" sldId="407"/>
            <ac:picMk id="6" creationId="{BA967F1B-FEB9-4241-905C-69DD880058BE}"/>
          </ac:picMkLst>
        </pc:picChg>
        <pc:picChg chg="add mod ord">
          <ac:chgData name="Dave" userId="ee78835e-fb94-4ec5-86f2-a9891869c42d" providerId="ADAL" clId="{FCC42342-9068-4560-A020-416CBA2113F3}" dt="2021-10-06T11:36:11.938" v="1201" actId="13244"/>
          <ac:picMkLst>
            <pc:docMk/>
            <pc:sldMk cId="3301413289" sldId="407"/>
            <ac:picMk id="9" creationId="{F4D4E7D8-16F5-48EE-95A1-4EF7CA88B0AD}"/>
          </ac:picMkLst>
        </pc:picChg>
      </pc:sldChg>
      <pc:sldChg chg="modSp mod">
        <pc:chgData name="Dave" userId="ee78835e-fb94-4ec5-86f2-a9891869c42d" providerId="ADAL" clId="{FCC42342-9068-4560-A020-416CBA2113F3}" dt="2021-10-06T11:36:35.847" v="1203" actId="13244"/>
        <pc:sldMkLst>
          <pc:docMk/>
          <pc:sldMk cId="3774743993" sldId="408"/>
        </pc:sldMkLst>
        <pc:spChg chg="mod">
          <ac:chgData name="Dave" userId="ee78835e-fb94-4ec5-86f2-a9891869c42d" providerId="ADAL" clId="{FCC42342-9068-4560-A020-416CBA2113F3}" dt="2021-10-05T16:50:38.790" v="1152" actId="20577"/>
          <ac:spMkLst>
            <pc:docMk/>
            <pc:sldMk cId="3774743993" sldId="408"/>
            <ac:spMk id="3" creationId="{4615479D-AE3B-49FE-AF41-35960BE31900}"/>
          </ac:spMkLst>
        </pc:spChg>
        <pc:picChg chg="mod ord">
          <ac:chgData name="Dave" userId="ee78835e-fb94-4ec5-86f2-a9891869c42d" providerId="ADAL" clId="{FCC42342-9068-4560-A020-416CBA2113F3}" dt="2021-10-06T11:36:35.847" v="1203" actId="13244"/>
          <ac:picMkLst>
            <pc:docMk/>
            <pc:sldMk cId="3774743993" sldId="408"/>
            <ac:picMk id="4" creationId="{7DFEB7C6-58DA-4A37-A819-D675150F2167}"/>
          </ac:picMkLst>
        </pc:picChg>
        <pc:picChg chg="mod">
          <ac:chgData name="Dave" userId="ee78835e-fb94-4ec5-86f2-a9891869c42d" providerId="ADAL" clId="{FCC42342-9068-4560-A020-416CBA2113F3}" dt="2021-10-04T15:22:15.164" v="138" actId="962"/>
          <ac:picMkLst>
            <pc:docMk/>
            <pc:sldMk cId="3774743993" sldId="408"/>
            <ac:picMk id="6" creationId="{E7BF2928-47B2-4071-A101-B1BEE5399EFF}"/>
          </ac:picMkLst>
        </pc:picChg>
      </pc:sldChg>
      <pc:sldChg chg="modSp mod">
        <pc:chgData name="Dave" userId="ee78835e-fb94-4ec5-86f2-a9891869c42d" providerId="ADAL" clId="{FCC42342-9068-4560-A020-416CBA2113F3}" dt="2021-10-04T15:22:19.096" v="140" actId="962"/>
        <pc:sldMkLst>
          <pc:docMk/>
          <pc:sldMk cId="74791266" sldId="409"/>
        </pc:sldMkLst>
        <pc:picChg chg="mod">
          <ac:chgData name="Dave" userId="ee78835e-fb94-4ec5-86f2-a9891869c42d" providerId="ADAL" clId="{FCC42342-9068-4560-A020-416CBA2113F3}" dt="2021-10-04T15:22:19.096" v="140" actId="962"/>
          <ac:picMkLst>
            <pc:docMk/>
            <pc:sldMk cId="74791266" sldId="409"/>
            <ac:picMk id="4" creationId="{F13F93B8-D5FF-4879-A5C7-35822655B808}"/>
          </ac:picMkLst>
        </pc:picChg>
      </pc:sldChg>
      <pc:sldChg chg="modSp mod">
        <pc:chgData name="Dave" userId="ee78835e-fb94-4ec5-86f2-a9891869c42d" providerId="ADAL" clId="{FCC42342-9068-4560-A020-416CBA2113F3}" dt="2021-10-04T15:21:59.681" v="130" actId="962"/>
        <pc:sldMkLst>
          <pc:docMk/>
          <pc:sldMk cId="91743016" sldId="410"/>
        </pc:sldMkLst>
        <pc:picChg chg="mod">
          <ac:chgData name="Dave" userId="ee78835e-fb94-4ec5-86f2-a9891869c42d" providerId="ADAL" clId="{FCC42342-9068-4560-A020-416CBA2113F3}" dt="2021-10-04T15:21:59.681" v="130" actId="962"/>
          <ac:picMkLst>
            <pc:docMk/>
            <pc:sldMk cId="91743016" sldId="410"/>
            <ac:picMk id="4" creationId="{A97EBACE-B071-4834-BC57-D05CE9AAAEAA}"/>
          </ac:picMkLst>
        </pc:picChg>
      </pc:sldChg>
      <pc:sldChg chg="modSp mod">
        <pc:chgData name="Dave" userId="ee78835e-fb94-4ec5-86f2-a9891869c42d" providerId="ADAL" clId="{FCC42342-9068-4560-A020-416CBA2113F3}" dt="2021-10-04T15:27:28.994" v="145" actId="14100"/>
        <pc:sldMkLst>
          <pc:docMk/>
          <pc:sldMk cId="2076778167" sldId="411"/>
        </pc:sldMkLst>
        <pc:spChg chg="mod">
          <ac:chgData name="Dave" userId="ee78835e-fb94-4ec5-86f2-a9891869c42d" providerId="ADAL" clId="{FCC42342-9068-4560-A020-416CBA2113F3}" dt="2021-10-04T15:27:28.994" v="145" actId="14100"/>
          <ac:spMkLst>
            <pc:docMk/>
            <pc:sldMk cId="2076778167" sldId="411"/>
            <ac:spMk id="3" creationId="{B7EDA936-5B5A-402D-83C7-7ACF7BDD517D}"/>
          </ac:spMkLst>
        </pc:spChg>
        <pc:picChg chg="mod">
          <ac:chgData name="Dave" userId="ee78835e-fb94-4ec5-86f2-a9891869c42d" providerId="ADAL" clId="{FCC42342-9068-4560-A020-416CBA2113F3}" dt="2021-10-04T15:20:28.466" v="102" actId="962"/>
          <ac:picMkLst>
            <pc:docMk/>
            <pc:sldMk cId="2076778167" sldId="411"/>
            <ac:picMk id="4" creationId="{185A2AAA-55F5-44CD-813B-F164383BF7A2}"/>
          </ac:picMkLst>
        </pc:picChg>
      </pc:sldChg>
      <pc:sldChg chg="modSp mod">
        <pc:chgData name="Dave" userId="ee78835e-fb94-4ec5-86f2-a9891869c42d" providerId="ADAL" clId="{FCC42342-9068-4560-A020-416CBA2113F3}" dt="2021-10-04T15:22:03.384" v="132" actId="962"/>
        <pc:sldMkLst>
          <pc:docMk/>
          <pc:sldMk cId="2507084488" sldId="412"/>
        </pc:sldMkLst>
        <pc:picChg chg="mod">
          <ac:chgData name="Dave" userId="ee78835e-fb94-4ec5-86f2-a9891869c42d" providerId="ADAL" clId="{FCC42342-9068-4560-A020-416CBA2113F3}" dt="2021-10-04T15:22:03.384" v="132" actId="962"/>
          <ac:picMkLst>
            <pc:docMk/>
            <pc:sldMk cId="2507084488" sldId="412"/>
            <ac:picMk id="4" creationId="{72D3B88C-19BC-4623-8C90-4A28D844F75A}"/>
          </ac:picMkLst>
        </pc:picChg>
      </pc:sldChg>
      <pc:sldChg chg="modSp mod">
        <pc:chgData name="Dave" userId="ee78835e-fb94-4ec5-86f2-a9891869c42d" providerId="ADAL" clId="{FCC42342-9068-4560-A020-416CBA2113F3}" dt="2021-10-06T15:58:21.797" v="1213" actId="20577"/>
        <pc:sldMkLst>
          <pc:docMk/>
          <pc:sldMk cId="2561606094" sldId="413"/>
        </pc:sldMkLst>
        <pc:spChg chg="mod">
          <ac:chgData name="Dave" userId="ee78835e-fb94-4ec5-86f2-a9891869c42d" providerId="ADAL" clId="{FCC42342-9068-4560-A020-416CBA2113F3}" dt="2021-10-06T15:58:21.797" v="1213" actId="20577"/>
          <ac:spMkLst>
            <pc:docMk/>
            <pc:sldMk cId="2561606094" sldId="413"/>
            <ac:spMk id="3" creationId="{B29C6CB6-A3A8-4F0D-AC9C-68FBAEA116DC}"/>
          </ac:spMkLst>
        </pc:spChg>
        <pc:picChg chg="mod">
          <ac:chgData name="Dave" userId="ee78835e-fb94-4ec5-86f2-a9891869c42d" providerId="ADAL" clId="{FCC42342-9068-4560-A020-416CBA2113F3}" dt="2021-10-04T15:22:06.912" v="134" actId="962"/>
          <ac:picMkLst>
            <pc:docMk/>
            <pc:sldMk cId="2561606094" sldId="413"/>
            <ac:picMk id="4" creationId="{6419F2D6-048F-4B95-BF6C-ACF8C412ACDB}"/>
          </ac:picMkLst>
        </pc:picChg>
      </pc:sldChg>
      <pc:sldChg chg="modSp mod">
        <pc:chgData name="Dave" userId="ee78835e-fb94-4ec5-86f2-a9891869c42d" providerId="ADAL" clId="{FCC42342-9068-4560-A020-416CBA2113F3}" dt="2021-10-04T15:21:49.931" v="126" actId="962"/>
        <pc:sldMkLst>
          <pc:docMk/>
          <pc:sldMk cId="1123698286" sldId="414"/>
        </pc:sldMkLst>
        <pc:picChg chg="mod">
          <ac:chgData name="Dave" userId="ee78835e-fb94-4ec5-86f2-a9891869c42d" providerId="ADAL" clId="{FCC42342-9068-4560-A020-416CBA2113F3}" dt="2021-10-04T15:21:49.931" v="126" actId="962"/>
          <ac:picMkLst>
            <pc:docMk/>
            <pc:sldMk cId="1123698286" sldId="414"/>
            <ac:picMk id="4" creationId="{578F3FFE-B899-4A32-80BE-1E691D1719ED}"/>
          </ac:picMkLst>
        </pc:picChg>
      </pc:sldChg>
      <pc:sldChg chg="modSp mod">
        <pc:chgData name="Dave" userId="ee78835e-fb94-4ec5-86f2-a9891869c42d" providerId="ADAL" clId="{FCC42342-9068-4560-A020-416CBA2113F3}" dt="2021-10-06T11:33:33.247" v="1189" actId="20577"/>
        <pc:sldMkLst>
          <pc:docMk/>
          <pc:sldMk cId="4234394862" sldId="415"/>
        </pc:sldMkLst>
        <pc:spChg chg="mod">
          <ac:chgData name="Dave" userId="ee78835e-fb94-4ec5-86f2-a9891869c42d" providerId="ADAL" clId="{FCC42342-9068-4560-A020-416CBA2113F3}" dt="2021-10-06T11:33:33.247" v="1189" actId="20577"/>
          <ac:spMkLst>
            <pc:docMk/>
            <pc:sldMk cId="4234394862" sldId="415"/>
            <ac:spMk id="3" creationId="{3F0BF028-791B-434F-9311-2A91A14EBA05}"/>
          </ac:spMkLst>
        </pc:spChg>
        <pc:picChg chg="mod">
          <ac:chgData name="Dave" userId="ee78835e-fb94-4ec5-86f2-a9891869c42d" providerId="ADAL" clId="{FCC42342-9068-4560-A020-416CBA2113F3}" dt="2021-10-04T15:20:35.024" v="104" actId="962"/>
          <ac:picMkLst>
            <pc:docMk/>
            <pc:sldMk cId="4234394862" sldId="415"/>
            <ac:picMk id="4" creationId="{3657D90A-CBB7-475E-99D7-487B501C9C12}"/>
          </ac:picMkLst>
        </pc:picChg>
      </pc:sldChg>
      <pc:sldChg chg="modSp mod">
        <pc:chgData name="Dave" userId="ee78835e-fb94-4ec5-86f2-a9891869c42d" providerId="ADAL" clId="{FCC42342-9068-4560-A020-416CBA2113F3}" dt="2021-10-06T14:47:27.037" v="1209" actId="14100"/>
        <pc:sldMkLst>
          <pc:docMk/>
          <pc:sldMk cId="643524059" sldId="416"/>
        </pc:sldMkLst>
        <pc:spChg chg="mod">
          <ac:chgData name="Dave" userId="ee78835e-fb94-4ec5-86f2-a9891869c42d" providerId="ADAL" clId="{FCC42342-9068-4560-A020-416CBA2113F3}" dt="2021-10-06T14:47:27.037" v="1209" actId="14100"/>
          <ac:spMkLst>
            <pc:docMk/>
            <pc:sldMk cId="643524059" sldId="416"/>
            <ac:spMk id="3" creationId="{6755ECE1-9950-4F21-AF31-282196DBF4D1}"/>
          </ac:spMkLst>
        </pc:spChg>
        <pc:picChg chg="mod">
          <ac:chgData name="Dave" userId="ee78835e-fb94-4ec5-86f2-a9891869c42d" providerId="ADAL" clId="{FCC42342-9068-4560-A020-416CBA2113F3}" dt="2021-10-04T15:21:55.770" v="128" actId="962"/>
          <ac:picMkLst>
            <pc:docMk/>
            <pc:sldMk cId="643524059" sldId="416"/>
            <ac:picMk id="4" creationId="{93AEC151-03DA-444D-B184-F225237FC813}"/>
          </ac:picMkLst>
        </pc:picChg>
      </pc:sldChg>
      <pc:sldChg chg="modSp mod">
        <pc:chgData name="Dave" userId="ee78835e-fb94-4ec5-86f2-a9891869c42d" providerId="ADAL" clId="{FCC42342-9068-4560-A020-416CBA2113F3}" dt="2021-10-04T15:22:25.308" v="142" actId="962"/>
        <pc:sldMkLst>
          <pc:docMk/>
          <pc:sldMk cId="431324327" sldId="417"/>
        </pc:sldMkLst>
        <pc:spChg chg="mod">
          <ac:chgData name="Dave" userId="ee78835e-fb94-4ec5-86f2-a9891869c42d" providerId="ADAL" clId="{FCC42342-9068-4560-A020-416CBA2113F3}" dt="2021-10-04T13:37:59.712" v="0" actId="14100"/>
          <ac:spMkLst>
            <pc:docMk/>
            <pc:sldMk cId="431324327" sldId="417"/>
            <ac:spMk id="3" creationId="{0325EC1D-8484-446B-A9AA-468BCB6A329C}"/>
          </ac:spMkLst>
        </pc:spChg>
        <pc:picChg chg="mod">
          <ac:chgData name="Dave" userId="ee78835e-fb94-4ec5-86f2-a9891869c42d" providerId="ADAL" clId="{FCC42342-9068-4560-A020-416CBA2113F3}" dt="2021-10-04T15:22:25.308" v="142" actId="962"/>
          <ac:picMkLst>
            <pc:docMk/>
            <pc:sldMk cId="431324327" sldId="417"/>
            <ac:picMk id="4" creationId="{C20BEDC4-515D-4E45-B415-3666282EB9B3}"/>
          </ac:picMkLst>
        </pc:picChg>
      </pc:sldChg>
      <pc:sldChg chg="modSp mod">
        <pc:chgData name="Dave" userId="ee78835e-fb94-4ec5-86f2-a9891869c42d" providerId="ADAL" clId="{FCC42342-9068-4560-A020-416CBA2113F3}" dt="2021-10-05T16:52:47.301" v="1154" actId="255"/>
        <pc:sldMkLst>
          <pc:docMk/>
          <pc:sldMk cId="1252435637" sldId="418"/>
        </pc:sldMkLst>
        <pc:spChg chg="mod">
          <ac:chgData name="Dave" userId="ee78835e-fb94-4ec5-86f2-a9891869c42d" providerId="ADAL" clId="{FCC42342-9068-4560-A020-416CBA2113F3}" dt="2021-10-05T16:52:47.301" v="1154" actId="255"/>
          <ac:spMkLst>
            <pc:docMk/>
            <pc:sldMk cId="1252435637" sldId="418"/>
            <ac:spMk id="2050" creationId="{00000000-0000-0000-0000-000000000000}"/>
          </ac:spMkLst>
        </pc:spChg>
      </pc:sldChg>
      <pc:sldChg chg="addSp modSp add mod modAnim">
        <pc:chgData name="Dave" userId="ee78835e-fb94-4ec5-86f2-a9891869c42d" providerId="ADAL" clId="{FCC42342-9068-4560-A020-416CBA2113F3}" dt="2021-10-05T16:52:39.381" v="1153" actId="255"/>
        <pc:sldMkLst>
          <pc:docMk/>
          <pc:sldMk cId="4228413140" sldId="420"/>
        </pc:sldMkLst>
        <pc:spChg chg="mod">
          <ac:chgData name="Dave" userId="ee78835e-fb94-4ec5-86f2-a9891869c42d" providerId="ADAL" clId="{FCC42342-9068-4560-A020-416CBA2113F3}" dt="2021-10-05T16:52:39.381" v="1153" actId="255"/>
          <ac:spMkLst>
            <pc:docMk/>
            <pc:sldMk cId="4228413140" sldId="420"/>
            <ac:spMk id="2050" creationId="{00000000-0000-0000-0000-000000000000}"/>
          </ac:spMkLst>
        </pc:spChg>
        <pc:picChg chg="add mod">
          <ac:chgData name="Dave" userId="ee78835e-fb94-4ec5-86f2-a9891869c42d" providerId="ADAL" clId="{FCC42342-9068-4560-A020-416CBA2113F3}" dt="2021-10-05T16:44:56.393" v="840"/>
          <ac:picMkLst>
            <pc:docMk/>
            <pc:sldMk cId="4228413140" sldId="420"/>
            <ac:picMk id="12" creationId="{B37D9DB7-1186-4E8A-BA75-D3F23FE653AB}"/>
          </ac:picMkLst>
        </pc:picChg>
      </pc:sldChg>
    </pc:docChg>
  </pc:docChgLst>
  <pc:docChgLst>
    <pc:chgData name="Dave" userId="ee78835e-fb94-4ec5-86f2-a9891869c42d" providerId="ADAL" clId="{79FB3517-5DA1-488E-B2BF-3E2BD02EA18F}"/>
    <pc:docChg chg="undo custSel delSld modSld modMainMaster">
      <pc:chgData name="Dave" userId="ee78835e-fb94-4ec5-86f2-a9891869c42d" providerId="ADAL" clId="{79FB3517-5DA1-488E-B2BF-3E2BD02EA18F}" dt="2021-10-06T21:38:51.448" v="32" actId="255"/>
      <pc:docMkLst>
        <pc:docMk/>
      </pc:docMkLst>
      <pc:sldChg chg="delSp modSp mod">
        <pc:chgData name="Dave" userId="ee78835e-fb94-4ec5-86f2-a9891869c42d" providerId="ADAL" clId="{79FB3517-5DA1-488E-B2BF-3E2BD02EA18F}" dt="2021-10-06T21:35:56.458" v="28"/>
        <pc:sldMkLst>
          <pc:docMk/>
          <pc:sldMk cId="0" sldId="281"/>
        </pc:sldMkLst>
        <pc:spChg chg="del">
          <ac:chgData name="Dave" userId="ee78835e-fb94-4ec5-86f2-a9891869c42d" providerId="ADAL" clId="{79FB3517-5DA1-488E-B2BF-3E2BD02EA18F}" dt="2021-10-06T21:35:56.458" v="28"/>
          <ac:spMkLst>
            <pc:docMk/>
            <pc:sldMk cId="0" sldId="281"/>
            <ac:spMk id="2" creationId="{E046F4B4-BC45-4C86-99D1-FBBD5C4A8E37}"/>
          </ac:spMkLst>
        </pc:spChg>
        <pc:picChg chg="ord">
          <ac:chgData name="Dave" userId="ee78835e-fb94-4ec5-86f2-a9891869c42d" providerId="ADAL" clId="{79FB3517-5DA1-488E-B2BF-3E2BD02EA18F}" dt="2021-10-06T17:41:01.303" v="6" actId="13244"/>
          <ac:picMkLst>
            <pc:docMk/>
            <pc:sldMk cId="0" sldId="281"/>
            <ac:picMk id="13" creationId="{691383E1-801D-4242-89BF-42091F8B2650}"/>
          </ac:picMkLst>
        </pc:picChg>
      </pc:sldChg>
      <pc:sldChg chg="delSp">
        <pc:chgData name="Dave" userId="ee78835e-fb94-4ec5-86f2-a9891869c42d" providerId="ADAL" clId="{79FB3517-5DA1-488E-B2BF-3E2BD02EA18F}" dt="2021-10-06T21:35:56.458" v="28"/>
        <pc:sldMkLst>
          <pc:docMk/>
          <pc:sldMk cId="1620301825" sldId="327"/>
        </pc:sldMkLst>
        <pc:spChg chg="del">
          <ac:chgData name="Dave" userId="ee78835e-fb94-4ec5-86f2-a9891869c42d" providerId="ADAL" clId="{79FB3517-5DA1-488E-B2BF-3E2BD02EA18F}" dt="2021-10-06T21:35:56.458" v="28"/>
          <ac:spMkLst>
            <pc:docMk/>
            <pc:sldMk cId="1620301825" sldId="327"/>
            <ac:spMk id="5" creationId="{782E36E2-45AE-4788-A533-DA328ECE7498}"/>
          </ac:spMkLst>
        </pc:spChg>
      </pc:sldChg>
      <pc:sldChg chg="delSp">
        <pc:chgData name="Dave" userId="ee78835e-fb94-4ec5-86f2-a9891869c42d" providerId="ADAL" clId="{79FB3517-5DA1-488E-B2BF-3E2BD02EA18F}" dt="2021-10-06T21:35:56.458" v="28"/>
        <pc:sldMkLst>
          <pc:docMk/>
          <pc:sldMk cId="2533990397" sldId="328"/>
        </pc:sldMkLst>
        <pc:spChg chg="del">
          <ac:chgData name="Dave" userId="ee78835e-fb94-4ec5-86f2-a9891869c42d" providerId="ADAL" clId="{79FB3517-5DA1-488E-B2BF-3E2BD02EA18F}" dt="2021-10-06T21:35:56.458" v="28"/>
          <ac:spMkLst>
            <pc:docMk/>
            <pc:sldMk cId="2533990397" sldId="328"/>
            <ac:spMk id="2" creationId="{D197812D-F95B-41AB-A026-0B2C451F9E85}"/>
          </ac:spMkLst>
        </pc:spChg>
      </pc:sldChg>
      <pc:sldChg chg="del">
        <pc:chgData name="Dave" userId="ee78835e-fb94-4ec5-86f2-a9891869c42d" providerId="ADAL" clId="{79FB3517-5DA1-488E-B2BF-3E2BD02EA18F}" dt="2021-10-06T17:39:32.654" v="1" actId="47"/>
        <pc:sldMkLst>
          <pc:docMk/>
          <pc:sldMk cId="1627399592" sldId="359"/>
        </pc:sldMkLst>
      </pc:sldChg>
      <pc:sldChg chg="del">
        <pc:chgData name="Dave" userId="ee78835e-fb94-4ec5-86f2-a9891869c42d" providerId="ADAL" clId="{79FB3517-5DA1-488E-B2BF-3E2BD02EA18F}" dt="2021-10-06T17:39:38.607" v="2" actId="47"/>
        <pc:sldMkLst>
          <pc:docMk/>
          <pc:sldMk cId="4004647307" sldId="390"/>
        </pc:sldMkLst>
      </pc:sldChg>
      <pc:sldChg chg="delSp">
        <pc:chgData name="Dave" userId="ee78835e-fb94-4ec5-86f2-a9891869c42d" providerId="ADAL" clId="{79FB3517-5DA1-488E-B2BF-3E2BD02EA18F}" dt="2021-10-06T21:35:56.458" v="28"/>
        <pc:sldMkLst>
          <pc:docMk/>
          <pc:sldMk cId="501426336" sldId="391"/>
        </pc:sldMkLst>
        <pc:spChg chg="del">
          <ac:chgData name="Dave" userId="ee78835e-fb94-4ec5-86f2-a9891869c42d" providerId="ADAL" clId="{79FB3517-5DA1-488E-B2BF-3E2BD02EA18F}" dt="2021-10-06T21:35:56.458" v="28"/>
          <ac:spMkLst>
            <pc:docMk/>
            <pc:sldMk cId="501426336" sldId="391"/>
            <ac:spMk id="4" creationId="{C12A4C3B-8831-43EA-B5A3-D0FB0D80A572}"/>
          </ac:spMkLst>
        </pc:spChg>
      </pc:sldChg>
      <pc:sldChg chg="delSp">
        <pc:chgData name="Dave" userId="ee78835e-fb94-4ec5-86f2-a9891869c42d" providerId="ADAL" clId="{79FB3517-5DA1-488E-B2BF-3E2BD02EA18F}" dt="2021-10-06T21:35:56.458" v="28"/>
        <pc:sldMkLst>
          <pc:docMk/>
          <pc:sldMk cId="1447380680" sldId="392"/>
        </pc:sldMkLst>
        <pc:spChg chg="del">
          <ac:chgData name="Dave" userId="ee78835e-fb94-4ec5-86f2-a9891869c42d" providerId="ADAL" clId="{79FB3517-5DA1-488E-B2BF-3E2BD02EA18F}" dt="2021-10-06T21:35:56.458" v="28"/>
          <ac:spMkLst>
            <pc:docMk/>
            <pc:sldMk cId="1447380680" sldId="392"/>
            <ac:spMk id="4" creationId="{E1A5C613-AA22-4F29-82DC-3A302CD3E8ED}"/>
          </ac:spMkLst>
        </pc:spChg>
      </pc:sldChg>
      <pc:sldChg chg="delSp">
        <pc:chgData name="Dave" userId="ee78835e-fb94-4ec5-86f2-a9891869c42d" providerId="ADAL" clId="{79FB3517-5DA1-488E-B2BF-3E2BD02EA18F}" dt="2021-10-06T21:35:56.458" v="28"/>
        <pc:sldMkLst>
          <pc:docMk/>
          <pc:sldMk cId="2618426928" sldId="393"/>
        </pc:sldMkLst>
        <pc:spChg chg="del">
          <ac:chgData name="Dave" userId="ee78835e-fb94-4ec5-86f2-a9891869c42d" providerId="ADAL" clId="{79FB3517-5DA1-488E-B2BF-3E2BD02EA18F}" dt="2021-10-06T21:35:56.458" v="28"/>
          <ac:spMkLst>
            <pc:docMk/>
            <pc:sldMk cId="2618426928" sldId="393"/>
            <ac:spMk id="4" creationId="{97B47EAB-CEEF-456C-B2A7-2E2CF5CDF81B}"/>
          </ac:spMkLst>
        </pc:spChg>
      </pc:sldChg>
      <pc:sldChg chg="delSp">
        <pc:chgData name="Dave" userId="ee78835e-fb94-4ec5-86f2-a9891869c42d" providerId="ADAL" clId="{79FB3517-5DA1-488E-B2BF-3E2BD02EA18F}" dt="2021-10-06T21:35:56.458" v="28"/>
        <pc:sldMkLst>
          <pc:docMk/>
          <pc:sldMk cId="4241907592" sldId="397"/>
        </pc:sldMkLst>
        <pc:spChg chg="del">
          <ac:chgData name="Dave" userId="ee78835e-fb94-4ec5-86f2-a9891869c42d" providerId="ADAL" clId="{79FB3517-5DA1-488E-B2BF-3E2BD02EA18F}" dt="2021-10-06T21:35:56.458" v="28"/>
          <ac:spMkLst>
            <pc:docMk/>
            <pc:sldMk cId="4241907592" sldId="397"/>
            <ac:spMk id="6" creationId="{341EA304-A972-4459-AB62-C2EC09847916}"/>
          </ac:spMkLst>
        </pc:spChg>
      </pc:sldChg>
      <pc:sldChg chg="delSp">
        <pc:chgData name="Dave" userId="ee78835e-fb94-4ec5-86f2-a9891869c42d" providerId="ADAL" clId="{79FB3517-5DA1-488E-B2BF-3E2BD02EA18F}" dt="2021-10-06T21:35:56.458" v="28"/>
        <pc:sldMkLst>
          <pc:docMk/>
          <pc:sldMk cId="4155606419" sldId="398"/>
        </pc:sldMkLst>
        <pc:spChg chg="del">
          <ac:chgData name="Dave" userId="ee78835e-fb94-4ec5-86f2-a9891869c42d" providerId="ADAL" clId="{79FB3517-5DA1-488E-B2BF-3E2BD02EA18F}" dt="2021-10-06T21:35:56.458" v="28"/>
          <ac:spMkLst>
            <pc:docMk/>
            <pc:sldMk cId="4155606419" sldId="398"/>
            <ac:spMk id="3" creationId="{635A2CFF-2406-4CA6-BBBD-24C78F3D18C1}"/>
          </ac:spMkLst>
        </pc:spChg>
      </pc:sldChg>
      <pc:sldChg chg="delSp">
        <pc:chgData name="Dave" userId="ee78835e-fb94-4ec5-86f2-a9891869c42d" providerId="ADAL" clId="{79FB3517-5DA1-488E-B2BF-3E2BD02EA18F}" dt="2021-10-06T21:35:56.458" v="28"/>
        <pc:sldMkLst>
          <pc:docMk/>
          <pc:sldMk cId="2014348503" sldId="399"/>
        </pc:sldMkLst>
        <pc:spChg chg="del">
          <ac:chgData name="Dave" userId="ee78835e-fb94-4ec5-86f2-a9891869c42d" providerId="ADAL" clId="{79FB3517-5DA1-488E-B2BF-3E2BD02EA18F}" dt="2021-10-06T21:35:56.458" v="28"/>
          <ac:spMkLst>
            <pc:docMk/>
            <pc:sldMk cId="2014348503" sldId="399"/>
            <ac:spMk id="2" creationId="{A08D71EA-61CE-4AFD-B69F-9FC6D46CD90E}"/>
          </ac:spMkLst>
        </pc:spChg>
      </pc:sldChg>
      <pc:sldChg chg="delSp">
        <pc:chgData name="Dave" userId="ee78835e-fb94-4ec5-86f2-a9891869c42d" providerId="ADAL" clId="{79FB3517-5DA1-488E-B2BF-3E2BD02EA18F}" dt="2021-10-06T21:35:56.458" v="28"/>
        <pc:sldMkLst>
          <pc:docMk/>
          <pc:sldMk cId="15775975" sldId="400"/>
        </pc:sldMkLst>
        <pc:spChg chg="del">
          <ac:chgData name="Dave" userId="ee78835e-fb94-4ec5-86f2-a9891869c42d" providerId="ADAL" clId="{79FB3517-5DA1-488E-B2BF-3E2BD02EA18F}" dt="2021-10-06T21:35:56.458" v="28"/>
          <ac:spMkLst>
            <pc:docMk/>
            <pc:sldMk cId="15775975" sldId="400"/>
            <ac:spMk id="2" creationId="{720070DF-90D5-4FD7-8364-C194D6F7532C}"/>
          </ac:spMkLst>
        </pc:spChg>
      </pc:sldChg>
      <pc:sldChg chg="delSp">
        <pc:chgData name="Dave" userId="ee78835e-fb94-4ec5-86f2-a9891869c42d" providerId="ADAL" clId="{79FB3517-5DA1-488E-B2BF-3E2BD02EA18F}" dt="2021-10-06T21:35:56.458" v="28"/>
        <pc:sldMkLst>
          <pc:docMk/>
          <pc:sldMk cId="3387831020" sldId="402"/>
        </pc:sldMkLst>
        <pc:spChg chg="del">
          <ac:chgData name="Dave" userId="ee78835e-fb94-4ec5-86f2-a9891869c42d" providerId="ADAL" clId="{79FB3517-5DA1-488E-B2BF-3E2BD02EA18F}" dt="2021-10-06T21:35:56.458" v="28"/>
          <ac:spMkLst>
            <pc:docMk/>
            <pc:sldMk cId="3387831020" sldId="402"/>
            <ac:spMk id="2" creationId="{1B53ABF7-0772-435D-B0B5-DE58C6D8E032}"/>
          </ac:spMkLst>
        </pc:spChg>
      </pc:sldChg>
      <pc:sldChg chg="delSp">
        <pc:chgData name="Dave" userId="ee78835e-fb94-4ec5-86f2-a9891869c42d" providerId="ADAL" clId="{79FB3517-5DA1-488E-B2BF-3E2BD02EA18F}" dt="2021-10-06T21:35:56.458" v="28"/>
        <pc:sldMkLst>
          <pc:docMk/>
          <pc:sldMk cId="2485160204" sldId="403"/>
        </pc:sldMkLst>
        <pc:spChg chg="del">
          <ac:chgData name="Dave" userId="ee78835e-fb94-4ec5-86f2-a9891869c42d" providerId="ADAL" clId="{79FB3517-5DA1-488E-B2BF-3E2BD02EA18F}" dt="2021-10-06T21:35:56.458" v="28"/>
          <ac:spMkLst>
            <pc:docMk/>
            <pc:sldMk cId="2485160204" sldId="403"/>
            <ac:spMk id="5" creationId="{4BAE9E6C-2B6C-4271-BCD6-2F8E2CCFA5A2}"/>
          </ac:spMkLst>
        </pc:spChg>
      </pc:sldChg>
      <pc:sldChg chg="delSp">
        <pc:chgData name="Dave" userId="ee78835e-fb94-4ec5-86f2-a9891869c42d" providerId="ADAL" clId="{79FB3517-5DA1-488E-B2BF-3E2BD02EA18F}" dt="2021-10-06T21:35:56.458" v="28"/>
        <pc:sldMkLst>
          <pc:docMk/>
          <pc:sldMk cId="2135555468" sldId="406"/>
        </pc:sldMkLst>
        <pc:spChg chg="del">
          <ac:chgData name="Dave" userId="ee78835e-fb94-4ec5-86f2-a9891869c42d" providerId="ADAL" clId="{79FB3517-5DA1-488E-B2BF-3E2BD02EA18F}" dt="2021-10-06T21:35:56.458" v="28"/>
          <ac:spMkLst>
            <pc:docMk/>
            <pc:sldMk cId="2135555468" sldId="406"/>
            <ac:spMk id="4" creationId="{E8AE29E7-FEF4-41B2-814D-99BED65FBAB9}"/>
          </ac:spMkLst>
        </pc:spChg>
      </pc:sldChg>
      <pc:sldChg chg="delSp">
        <pc:chgData name="Dave" userId="ee78835e-fb94-4ec5-86f2-a9891869c42d" providerId="ADAL" clId="{79FB3517-5DA1-488E-B2BF-3E2BD02EA18F}" dt="2021-10-06T21:35:56.458" v="28"/>
        <pc:sldMkLst>
          <pc:docMk/>
          <pc:sldMk cId="3301413289" sldId="407"/>
        </pc:sldMkLst>
        <pc:spChg chg="del">
          <ac:chgData name="Dave" userId="ee78835e-fb94-4ec5-86f2-a9891869c42d" providerId="ADAL" clId="{79FB3517-5DA1-488E-B2BF-3E2BD02EA18F}" dt="2021-10-06T21:35:56.458" v="28"/>
          <ac:spMkLst>
            <pc:docMk/>
            <pc:sldMk cId="3301413289" sldId="407"/>
            <ac:spMk id="2" creationId="{EEC675A3-46EC-40C3-BEB2-E8E5C65F717A}"/>
          </ac:spMkLst>
        </pc:spChg>
      </pc:sldChg>
      <pc:sldChg chg="addSp delSp modSp mod">
        <pc:chgData name="Dave" userId="ee78835e-fb94-4ec5-86f2-a9891869c42d" providerId="ADAL" clId="{79FB3517-5DA1-488E-B2BF-3E2BD02EA18F}" dt="2021-10-06T21:35:56.458" v="28"/>
        <pc:sldMkLst>
          <pc:docMk/>
          <pc:sldMk cId="3774743993" sldId="408"/>
        </pc:sldMkLst>
        <pc:spChg chg="mod">
          <ac:chgData name="Dave" userId="ee78835e-fb94-4ec5-86f2-a9891869c42d" providerId="ADAL" clId="{79FB3517-5DA1-488E-B2BF-3E2BD02EA18F}" dt="2021-10-06T17:43:45.379" v="13"/>
          <ac:spMkLst>
            <pc:docMk/>
            <pc:sldMk cId="3774743993" sldId="408"/>
            <ac:spMk id="2" creationId="{BEFFD425-F3CF-458F-A763-C71E4C5464B1}"/>
          </ac:spMkLst>
        </pc:spChg>
        <pc:spChg chg="del">
          <ac:chgData name="Dave" userId="ee78835e-fb94-4ec5-86f2-a9891869c42d" providerId="ADAL" clId="{79FB3517-5DA1-488E-B2BF-3E2BD02EA18F}" dt="2021-10-06T21:35:56.458" v="28"/>
          <ac:spMkLst>
            <pc:docMk/>
            <pc:sldMk cId="3774743993" sldId="408"/>
            <ac:spMk id="4" creationId="{03E49449-3BA5-49E5-8C91-27837B2A46A0}"/>
          </ac:spMkLst>
        </pc:spChg>
        <pc:picChg chg="del mod ord">
          <ac:chgData name="Dave" userId="ee78835e-fb94-4ec5-86f2-a9891869c42d" providerId="ADAL" clId="{79FB3517-5DA1-488E-B2BF-3E2BD02EA18F}" dt="2021-10-06T17:47:00.081" v="19" actId="21"/>
          <ac:picMkLst>
            <pc:docMk/>
            <pc:sldMk cId="3774743993" sldId="408"/>
            <ac:picMk id="4" creationId="{7DFEB7C6-58DA-4A37-A819-D675150F2167}"/>
          </ac:picMkLst>
        </pc:picChg>
        <pc:picChg chg="del mod">
          <ac:chgData name="Dave" userId="ee78835e-fb94-4ec5-86f2-a9891869c42d" providerId="ADAL" clId="{79FB3517-5DA1-488E-B2BF-3E2BD02EA18F}" dt="2021-10-06T17:46:19.951" v="16" actId="21"/>
          <ac:picMkLst>
            <pc:docMk/>
            <pc:sldMk cId="3774743993" sldId="408"/>
            <ac:picMk id="6" creationId="{E7BF2928-47B2-4071-A101-B1BEE5399EFF}"/>
          </ac:picMkLst>
        </pc:picChg>
        <pc:picChg chg="add del mod ord">
          <ac:chgData name="Dave" userId="ee78835e-fb94-4ec5-86f2-a9891869c42d" providerId="ADAL" clId="{79FB3517-5DA1-488E-B2BF-3E2BD02EA18F}" dt="2021-10-06T17:47:49.281" v="21" actId="478"/>
          <ac:picMkLst>
            <pc:docMk/>
            <pc:sldMk cId="3774743993" sldId="408"/>
            <ac:picMk id="7" creationId="{84C6FAF3-E79C-444C-9578-99D21E898423}"/>
          </ac:picMkLst>
        </pc:picChg>
        <pc:picChg chg="add mod">
          <ac:chgData name="Dave" userId="ee78835e-fb94-4ec5-86f2-a9891869c42d" providerId="ADAL" clId="{79FB3517-5DA1-488E-B2BF-3E2BD02EA18F}" dt="2021-10-06T17:47:01.763" v="20"/>
          <ac:picMkLst>
            <pc:docMk/>
            <pc:sldMk cId="3774743993" sldId="408"/>
            <ac:picMk id="8" creationId="{DCC8EBC1-D110-49B5-BF7D-7C1EAC99C440}"/>
          </ac:picMkLst>
        </pc:picChg>
        <pc:picChg chg="add mod ord">
          <ac:chgData name="Dave" userId="ee78835e-fb94-4ec5-86f2-a9891869c42d" providerId="ADAL" clId="{79FB3517-5DA1-488E-B2BF-3E2BD02EA18F}" dt="2021-10-06T17:47:59.250" v="23" actId="13244"/>
          <ac:picMkLst>
            <pc:docMk/>
            <pc:sldMk cId="3774743993" sldId="408"/>
            <ac:picMk id="9" creationId="{69260AE1-0475-4A57-A9BB-2B958D9426EF}"/>
          </ac:picMkLst>
        </pc:picChg>
      </pc:sldChg>
      <pc:sldChg chg="delSp">
        <pc:chgData name="Dave" userId="ee78835e-fb94-4ec5-86f2-a9891869c42d" providerId="ADAL" clId="{79FB3517-5DA1-488E-B2BF-3E2BD02EA18F}" dt="2021-10-06T21:35:56.458" v="28"/>
        <pc:sldMkLst>
          <pc:docMk/>
          <pc:sldMk cId="74791266" sldId="409"/>
        </pc:sldMkLst>
        <pc:spChg chg="del">
          <ac:chgData name="Dave" userId="ee78835e-fb94-4ec5-86f2-a9891869c42d" providerId="ADAL" clId="{79FB3517-5DA1-488E-B2BF-3E2BD02EA18F}" dt="2021-10-06T21:35:56.458" v="28"/>
          <ac:spMkLst>
            <pc:docMk/>
            <pc:sldMk cId="74791266" sldId="409"/>
            <ac:spMk id="5" creationId="{4EEF578E-AF03-41BC-B09D-C22F71AB5CCB}"/>
          </ac:spMkLst>
        </pc:spChg>
      </pc:sldChg>
      <pc:sldChg chg="delSp">
        <pc:chgData name="Dave" userId="ee78835e-fb94-4ec5-86f2-a9891869c42d" providerId="ADAL" clId="{79FB3517-5DA1-488E-B2BF-3E2BD02EA18F}" dt="2021-10-06T21:35:56.458" v="28"/>
        <pc:sldMkLst>
          <pc:docMk/>
          <pc:sldMk cId="91743016" sldId="410"/>
        </pc:sldMkLst>
        <pc:spChg chg="del">
          <ac:chgData name="Dave" userId="ee78835e-fb94-4ec5-86f2-a9891869c42d" providerId="ADAL" clId="{79FB3517-5DA1-488E-B2BF-3E2BD02EA18F}" dt="2021-10-06T21:35:56.458" v="28"/>
          <ac:spMkLst>
            <pc:docMk/>
            <pc:sldMk cId="91743016" sldId="410"/>
            <ac:spMk id="5" creationId="{68AA2C14-C44C-46FF-8921-646789998DB0}"/>
          </ac:spMkLst>
        </pc:spChg>
      </pc:sldChg>
      <pc:sldChg chg="delSp">
        <pc:chgData name="Dave" userId="ee78835e-fb94-4ec5-86f2-a9891869c42d" providerId="ADAL" clId="{79FB3517-5DA1-488E-B2BF-3E2BD02EA18F}" dt="2021-10-06T21:35:56.458" v="28"/>
        <pc:sldMkLst>
          <pc:docMk/>
          <pc:sldMk cId="2076778167" sldId="411"/>
        </pc:sldMkLst>
        <pc:spChg chg="del">
          <ac:chgData name="Dave" userId="ee78835e-fb94-4ec5-86f2-a9891869c42d" providerId="ADAL" clId="{79FB3517-5DA1-488E-B2BF-3E2BD02EA18F}" dt="2021-10-06T21:35:56.458" v="28"/>
          <ac:spMkLst>
            <pc:docMk/>
            <pc:sldMk cId="2076778167" sldId="411"/>
            <ac:spMk id="5" creationId="{E2926533-69A8-4AC1-8F62-021D51CC28B8}"/>
          </ac:spMkLst>
        </pc:spChg>
      </pc:sldChg>
      <pc:sldChg chg="delSp">
        <pc:chgData name="Dave" userId="ee78835e-fb94-4ec5-86f2-a9891869c42d" providerId="ADAL" clId="{79FB3517-5DA1-488E-B2BF-3E2BD02EA18F}" dt="2021-10-06T21:35:56.458" v="28"/>
        <pc:sldMkLst>
          <pc:docMk/>
          <pc:sldMk cId="2507084488" sldId="412"/>
        </pc:sldMkLst>
        <pc:spChg chg="del">
          <ac:chgData name="Dave" userId="ee78835e-fb94-4ec5-86f2-a9891869c42d" providerId="ADAL" clId="{79FB3517-5DA1-488E-B2BF-3E2BD02EA18F}" dt="2021-10-06T21:35:56.458" v="28"/>
          <ac:spMkLst>
            <pc:docMk/>
            <pc:sldMk cId="2507084488" sldId="412"/>
            <ac:spMk id="5" creationId="{3485601C-E883-4785-8597-641D45DD206B}"/>
          </ac:spMkLst>
        </pc:spChg>
      </pc:sldChg>
      <pc:sldChg chg="delSp">
        <pc:chgData name="Dave" userId="ee78835e-fb94-4ec5-86f2-a9891869c42d" providerId="ADAL" clId="{79FB3517-5DA1-488E-B2BF-3E2BD02EA18F}" dt="2021-10-06T21:35:56.458" v="28"/>
        <pc:sldMkLst>
          <pc:docMk/>
          <pc:sldMk cId="2561606094" sldId="413"/>
        </pc:sldMkLst>
        <pc:spChg chg="del">
          <ac:chgData name="Dave" userId="ee78835e-fb94-4ec5-86f2-a9891869c42d" providerId="ADAL" clId="{79FB3517-5DA1-488E-B2BF-3E2BD02EA18F}" dt="2021-10-06T21:35:56.458" v="28"/>
          <ac:spMkLst>
            <pc:docMk/>
            <pc:sldMk cId="2561606094" sldId="413"/>
            <ac:spMk id="5" creationId="{1EDBAF3F-E0AC-42CC-95AB-C540B2888603}"/>
          </ac:spMkLst>
        </pc:spChg>
      </pc:sldChg>
      <pc:sldChg chg="delSp">
        <pc:chgData name="Dave" userId="ee78835e-fb94-4ec5-86f2-a9891869c42d" providerId="ADAL" clId="{79FB3517-5DA1-488E-B2BF-3E2BD02EA18F}" dt="2021-10-06T21:35:56.458" v="28"/>
        <pc:sldMkLst>
          <pc:docMk/>
          <pc:sldMk cId="1123698286" sldId="414"/>
        </pc:sldMkLst>
        <pc:spChg chg="del">
          <ac:chgData name="Dave" userId="ee78835e-fb94-4ec5-86f2-a9891869c42d" providerId="ADAL" clId="{79FB3517-5DA1-488E-B2BF-3E2BD02EA18F}" dt="2021-10-06T21:35:56.458" v="28"/>
          <ac:spMkLst>
            <pc:docMk/>
            <pc:sldMk cId="1123698286" sldId="414"/>
            <ac:spMk id="5" creationId="{8088290A-7870-45BF-A2DE-4EB9675C8952}"/>
          </ac:spMkLst>
        </pc:spChg>
      </pc:sldChg>
      <pc:sldChg chg="delSp">
        <pc:chgData name="Dave" userId="ee78835e-fb94-4ec5-86f2-a9891869c42d" providerId="ADAL" clId="{79FB3517-5DA1-488E-B2BF-3E2BD02EA18F}" dt="2021-10-06T21:35:56.458" v="28"/>
        <pc:sldMkLst>
          <pc:docMk/>
          <pc:sldMk cId="4234394862" sldId="415"/>
        </pc:sldMkLst>
        <pc:spChg chg="del">
          <ac:chgData name="Dave" userId="ee78835e-fb94-4ec5-86f2-a9891869c42d" providerId="ADAL" clId="{79FB3517-5DA1-488E-B2BF-3E2BD02EA18F}" dt="2021-10-06T21:35:56.458" v="28"/>
          <ac:spMkLst>
            <pc:docMk/>
            <pc:sldMk cId="4234394862" sldId="415"/>
            <ac:spMk id="5" creationId="{50214135-ADA0-4A67-AA7B-7AAB67E530D6}"/>
          </ac:spMkLst>
        </pc:spChg>
      </pc:sldChg>
      <pc:sldChg chg="delSp">
        <pc:chgData name="Dave" userId="ee78835e-fb94-4ec5-86f2-a9891869c42d" providerId="ADAL" clId="{79FB3517-5DA1-488E-B2BF-3E2BD02EA18F}" dt="2021-10-06T21:35:56.458" v="28"/>
        <pc:sldMkLst>
          <pc:docMk/>
          <pc:sldMk cId="643524059" sldId="416"/>
        </pc:sldMkLst>
        <pc:spChg chg="del">
          <ac:chgData name="Dave" userId="ee78835e-fb94-4ec5-86f2-a9891869c42d" providerId="ADAL" clId="{79FB3517-5DA1-488E-B2BF-3E2BD02EA18F}" dt="2021-10-06T21:35:56.458" v="28"/>
          <ac:spMkLst>
            <pc:docMk/>
            <pc:sldMk cId="643524059" sldId="416"/>
            <ac:spMk id="5" creationId="{9A4D0E16-29B3-444A-BD39-122AFADF7D65}"/>
          </ac:spMkLst>
        </pc:spChg>
      </pc:sldChg>
      <pc:sldChg chg="delSp">
        <pc:chgData name="Dave" userId="ee78835e-fb94-4ec5-86f2-a9891869c42d" providerId="ADAL" clId="{79FB3517-5DA1-488E-B2BF-3E2BD02EA18F}" dt="2021-10-06T21:35:56.458" v="28"/>
        <pc:sldMkLst>
          <pc:docMk/>
          <pc:sldMk cId="431324327" sldId="417"/>
        </pc:sldMkLst>
        <pc:spChg chg="del">
          <ac:chgData name="Dave" userId="ee78835e-fb94-4ec5-86f2-a9891869c42d" providerId="ADAL" clId="{79FB3517-5DA1-488E-B2BF-3E2BD02EA18F}" dt="2021-10-06T21:35:56.458" v="28"/>
          <ac:spMkLst>
            <pc:docMk/>
            <pc:sldMk cId="431324327" sldId="417"/>
            <ac:spMk id="5" creationId="{85885FA2-14D8-4B39-A4D6-4BEB24B1B4A1}"/>
          </ac:spMkLst>
        </pc:spChg>
      </pc:sldChg>
      <pc:sldChg chg="modSp mod">
        <pc:chgData name="Dave" userId="ee78835e-fb94-4ec5-86f2-a9891869c42d" providerId="ADAL" clId="{79FB3517-5DA1-488E-B2BF-3E2BD02EA18F}" dt="2021-10-06T21:35:54.483" v="27" actId="1076"/>
        <pc:sldMkLst>
          <pc:docMk/>
          <pc:sldMk cId="1252435637" sldId="418"/>
        </pc:sldMkLst>
        <pc:spChg chg="mod">
          <ac:chgData name="Dave" userId="ee78835e-fb94-4ec5-86f2-a9891869c42d" providerId="ADAL" clId="{79FB3517-5DA1-488E-B2BF-3E2BD02EA18F}" dt="2021-10-06T21:35:54.483" v="27" actId="1076"/>
          <ac:spMkLst>
            <pc:docMk/>
            <pc:sldMk cId="1252435637" sldId="418"/>
            <ac:spMk id="2" creationId="{00000000-0000-0000-0000-000000000000}"/>
          </ac:spMkLst>
        </pc:spChg>
        <pc:spChg chg="ord">
          <ac:chgData name="Dave" userId="ee78835e-fb94-4ec5-86f2-a9891869c42d" providerId="ADAL" clId="{79FB3517-5DA1-488E-B2BF-3E2BD02EA18F}" dt="2021-10-06T17:40:03.035" v="3" actId="13244"/>
          <ac:spMkLst>
            <pc:docMk/>
            <pc:sldMk cId="1252435637" sldId="418"/>
            <ac:spMk id="2050" creationId="{00000000-0000-0000-0000-000000000000}"/>
          </ac:spMkLst>
        </pc:spChg>
      </pc:sldChg>
      <pc:sldChg chg="delSp modSp mod">
        <pc:chgData name="Dave" userId="ee78835e-fb94-4ec5-86f2-a9891869c42d" providerId="ADAL" clId="{79FB3517-5DA1-488E-B2BF-3E2BD02EA18F}" dt="2021-10-06T21:35:56.458" v="28"/>
        <pc:sldMkLst>
          <pc:docMk/>
          <pc:sldMk cId="366199012" sldId="419"/>
        </pc:sldMkLst>
        <pc:spChg chg="del mod">
          <ac:chgData name="Dave" userId="ee78835e-fb94-4ec5-86f2-a9891869c42d" providerId="ADAL" clId="{79FB3517-5DA1-488E-B2BF-3E2BD02EA18F}" dt="2021-10-06T21:35:56.458" v="28"/>
          <ac:spMkLst>
            <pc:docMk/>
            <pc:sldMk cId="366199012" sldId="419"/>
            <ac:spMk id="3" creationId="{BA74E650-54C4-4152-A25F-6E6784CDDE33}"/>
          </ac:spMkLst>
        </pc:spChg>
      </pc:sldChg>
      <pc:sldChg chg="del">
        <pc:chgData name="Dave" userId="ee78835e-fb94-4ec5-86f2-a9891869c42d" providerId="ADAL" clId="{79FB3517-5DA1-488E-B2BF-3E2BD02EA18F}" dt="2021-10-06T17:39:30.911" v="0" actId="47"/>
        <pc:sldMkLst>
          <pc:docMk/>
          <pc:sldMk cId="4228413140" sldId="420"/>
        </pc:sldMkLst>
      </pc:sldChg>
      <pc:sldMasterChg chg="modSp mod modSldLayout">
        <pc:chgData name="Dave" userId="ee78835e-fb94-4ec5-86f2-a9891869c42d" providerId="ADAL" clId="{79FB3517-5DA1-488E-B2BF-3E2BD02EA18F}" dt="2021-10-06T21:38:51.448" v="32" actId="255"/>
        <pc:sldMasterMkLst>
          <pc:docMk/>
          <pc:sldMasterMk cId="0" sldId="2147483657"/>
        </pc:sldMasterMkLst>
        <pc:spChg chg="mod">
          <ac:chgData name="Dave" userId="ee78835e-fb94-4ec5-86f2-a9891869c42d" providerId="ADAL" clId="{79FB3517-5DA1-488E-B2BF-3E2BD02EA18F}" dt="2021-10-06T21:37:42.377" v="30" actId="1076"/>
          <ac:spMkLst>
            <pc:docMk/>
            <pc:sldMasterMk cId="0" sldId="2147483657"/>
            <ac:spMk id="15366" creationId="{00000000-0000-0000-0000-000000000000}"/>
          </ac:spMkLst>
        </pc:spChg>
        <pc:sldLayoutChg chg="modSp mod">
          <pc:chgData name="Dave" userId="ee78835e-fb94-4ec5-86f2-a9891869c42d" providerId="ADAL" clId="{79FB3517-5DA1-488E-B2BF-3E2BD02EA18F}" dt="2021-10-06T21:38:51.448" v="32" actId="255"/>
          <pc:sldLayoutMkLst>
            <pc:docMk/>
            <pc:sldMasterMk cId="0" sldId="2147483657"/>
            <pc:sldLayoutMk cId="3773433774" sldId="2147483659"/>
          </pc:sldLayoutMkLst>
          <pc:spChg chg="mod">
            <ac:chgData name="Dave" userId="ee78835e-fb94-4ec5-86f2-a9891869c42d" providerId="ADAL" clId="{79FB3517-5DA1-488E-B2BF-3E2BD02EA18F}" dt="2021-10-06T21:38:51.448" v="32" actId="255"/>
            <ac:spMkLst>
              <pc:docMk/>
              <pc:sldMasterMk cId="0" sldId="2147483657"/>
              <pc:sldLayoutMk cId="3773433774" sldId="2147483659"/>
              <ac:spMk id="6" creationId="{00000000-0000-0000-0000-000000000000}"/>
            </ac:spMkLst>
          </pc:spChg>
        </pc:sldLayoutChg>
      </pc:sldMasterChg>
    </pc:docChg>
  </pc:docChgLst>
  <pc:docChgLst>
    <pc:chgData name="Dave Gunn" userId="ee78835e-fb94-4ec5-86f2-a9891869c42d" providerId="ADAL" clId="{B52B2BA1-BB57-4996-8B24-C4E4745063FC}"/>
    <pc:docChg chg="undo redo custSel delSld modSld">
      <pc:chgData name="Dave Gunn" userId="ee78835e-fb94-4ec5-86f2-a9891869c42d" providerId="ADAL" clId="{B52B2BA1-BB57-4996-8B24-C4E4745063FC}" dt="2021-09-24T14:54:15.106" v="85" actId="1036"/>
      <pc:docMkLst>
        <pc:docMk/>
      </pc:docMkLst>
      <pc:sldChg chg="modSp mod">
        <pc:chgData name="Dave Gunn" userId="ee78835e-fb94-4ec5-86f2-a9891869c42d" providerId="ADAL" clId="{B52B2BA1-BB57-4996-8B24-C4E4745063FC}" dt="2021-09-24T14:42:49.399" v="19" actId="20577"/>
        <pc:sldMkLst>
          <pc:docMk/>
          <pc:sldMk cId="0" sldId="256"/>
        </pc:sldMkLst>
        <pc:spChg chg="mod">
          <ac:chgData name="Dave Gunn" userId="ee78835e-fb94-4ec5-86f2-a9891869c42d" providerId="ADAL" clId="{B52B2BA1-BB57-4996-8B24-C4E4745063FC}" dt="2021-09-24T14:42:49.399" v="19" actId="20577"/>
          <ac:spMkLst>
            <pc:docMk/>
            <pc:sldMk cId="0" sldId="256"/>
            <ac:spMk id="2" creationId="{00000000-0000-0000-0000-000000000000}"/>
          </ac:spMkLst>
        </pc:spChg>
        <pc:spChg chg="mod">
          <ac:chgData name="Dave Gunn" userId="ee78835e-fb94-4ec5-86f2-a9891869c42d" providerId="ADAL" clId="{B52B2BA1-BB57-4996-8B24-C4E4745063FC}" dt="2021-09-24T14:42:38.205" v="2"/>
          <ac:spMkLst>
            <pc:docMk/>
            <pc:sldMk cId="0" sldId="256"/>
            <ac:spMk id="2050" creationId="{00000000-0000-0000-0000-000000000000}"/>
          </ac:spMkLst>
        </pc:spChg>
      </pc:sldChg>
      <pc:sldChg chg="addSp delSp modSp mod">
        <pc:chgData name="Dave Gunn" userId="ee78835e-fb94-4ec5-86f2-a9891869c42d" providerId="ADAL" clId="{B52B2BA1-BB57-4996-8B24-C4E4745063FC}" dt="2021-09-24T14:54:15.106" v="85" actId="1036"/>
        <pc:sldMkLst>
          <pc:docMk/>
          <pc:sldMk cId="2533990397" sldId="328"/>
        </pc:sldMkLst>
        <pc:spChg chg="mod">
          <ac:chgData name="Dave Gunn" userId="ee78835e-fb94-4ec5-86f2-a9891869c42d" providerId="ADAL" clId="{B52B2BA1-BB57-4996-8B24-C4E4745063FC}" dt="2021-09-24T14:44:46.689" v="47" actId="1036"/>
          <ac:spMkLst>
            <pc:docMk/>
            <pc:sldMk cId="2533990397" sldId="328"/>
            <ac:spMk id="2" creationId="{6C904E00-8B3E-4FA5-8F3A-B33C303B8B3C}"/>
          </ac:spMkLst>
        </pc:spChg>
        <pc:spChg chg="mod">
          <ac:chgData name="Dave Gunn" userId="ee78835e-fb94-4ec5-86f2-a9891869c42d" providerId="ADAL" clId="{B52B2BA1-BB57-4996-8B24-C4E4745063FC}" dt="2021-09-24T14:44:46.689" v="47" actId="1036"/>
          <ac:spMkLst>
            <pc:docMk/>
            <pc:sldMk cId="2533990397" sldId="328"/>
            <ac:spMk id="6" creationId="{97905EA8-D642-41CD-B3C7-02C57227C90D}"/>
          </ac:spMkLst>
        </pc:spChg>
        <pc:spChg chg="mod">
          <ac:chgData name="Dave Gunn" userId="ee78835e-fb94-4ec5-86f2-a9891869c42d" providerId="ADAL" clId="{B52B2BA1-BB57-4996-8B24-C4E4745063FC}" dt="2021-09-24T14:44:54.264" v="66" actId="1036"/>
          <ac:spMkLst>
            <pc:docMk/>
            <pc:sldMk cId="2533990397" sldId="328"/>
            <ac:spMk id="8" creationId="{CE1371C3-95E7-4FD0-A69E-6E98C6323319}"/>
          </ac:spMkLst>
        </pc:spChg>
        <pc:spChg chg="del">
          <ac:chgData name="Dave Gunn" userId="ee78835e-fb94-4ec5-86f2-a9891869c42d" providerId="ADAL" clId="{B52B2BA1-BB57-4996-8B24-C4E4745063FC}" dt="2021-09-24T14:44:34.206" v="30" actId="478"/>
          <ac:spMkLst>
            <pc:docMk/>
            <pc:sldMk cId="2533990397" sldId="328"/>
            <ac:spMk id="9" creationId="{10406CC6-DE89-4063-9C81-3C935667E15E}"/>
          </ac:spMkLst>
        </pc:spChg>
        <pc:spChg chg="mod">
          <ac:chgData name="Dave Gunn" userId="ee78835e-fb94-4ec5-86f2-a9891869c42d" providerId="ADAL" clId="{B52B2BA1-BB57-4996-8B24-C4E4745063FC}" dt="2021-09-24T14:44:54.264" v="66" actId="1036"/>
          <ac:spMkLst>
            <pc:docMk/>
            <pc:sldMk cId="2533990397" sldId="328"/>
            <ac:spMk id="12" creationId="{CB7D4A56-7FCB-4AB3-A87C-5730CCAA56CE}"/>
          </ac:spMkLst>
        </pc:spChg>
        <pc:spChg chg="del">
          <ac:chgData name="Dave Gunn" userId="ee78835e-fb94-4ec5-86f2-a9891869c42d" providerId="ADAL" clId="{B52B2BA1-BB57-4996-8B24-C4E4745063FC}" dt="2021-09-24T14:44:34.206" v="30" actId="478"/>
          <ac:spMkLst>
            <pc:docMk/>
            <pc:sldMk cId="2533990397" sldId="328"/>
            <ac:spMk id="15" creationId="{C72F1A53-566C-41D4-95EB-5BD594CF2145}"/>
          </ac:spMkLst>
        </pc:spChg>
        <pc:picChg chg="add mod">
          <ac:chgData name="Dave Gunn" userId="ee78835e-fb94-4ec5-86f2-a9891869c42d" providerId="ADAL" clId="{B52B2BA1-BB57-4996-8B24-C4E4745063FC}" dt="2021-09-24T14:54:13.428" v="84" actId="1076"/>
          <ac:picMkLst>
            <pc:docMk/>
            <pc:sldMk cId="2533990397" sldId="328"/>
            <ac:picMk id="16" creationId="{579630E2-2200-444A-A66C-14BAB742C22B}"/>
          </ac:picMkLst>
        </pc:picChg>
        <pc:picChg chg="add mod">
          <ac:chgData name="Dave Gunn" userId="ee78835e-fb94-4ec5-86f2-a9891869c42d" providerId="ADAL" clId="{B52B2BA1-BB57-4996-8B24-C4E4745063FC}" dt="2021-09-24T14:54:15.106" v="85" actId="1036"/>
          <ac:picMkLst>
            <pc:docMk/>
            <pc:sldMk cId="2533990397" sldId="328"/>
            <ac:picMk id="1026" creationId="{61196B2B-A403-43FB-AA40-49F8AD57F76A}"/>
          </ac:picMkLst>
        </pc:picChg>
      </pc:sldChg>
      <pc:sldChg chg="del">
        <pc:chgData name="Dave Gunn" userId="ee78835e-fb94-4ec5-86f2-a9891869c42d" providerId="ADAL" clId="{B52B2BA1-BB57-4996-8B24-C4E4745063FC}" dt="2021-09-24T14:43:01.816" v="20" actId="2696"/>
        <pc:sldMkLst>
          <pc:docMk/>
          <pc:sldMk cId="418620656" sldId="340"/>
        </pc:sldMkLst>
      </pc:sldChg>
    </pc:docChg>
  </pc:docChgLst>
  <pc:docChgLst>
    <pc:chgData name="Guest User" userId="S::urn:spo:anon#4d42f7ebd235eba92c1d6a7cad5e84bc8f075009a9d5f5717afcd1e7a566a271::" providerId="AD" clId="Web-{D014DFF8-588A-56A2-78D2-1812D8981A51}"/>
    <pc:docChg chg="modSld">
      <pc:chgData name="Guest User" userId="S::urn:spo:anon#4d42f7ebd235eba92c1d6a7cad5e84bc8f075009a9d5f5717afcd1e7a566a271::" providerId="AD" clId="Web-{D014DFF8-588A-56A2-78D2-1812D8981A51}" dt="2021-10-06T14:09:15.376" v="9"/>
      <pc:docMkLst>
        <pc:docMk/>
      </pc:docMkLst>
      <pc:sldChg chg="modSp">
        <pc:chgData name="Guest User" userId="S::urn:spo:anon#4d42f7ebd235eba92c1d6a7cad5e84bc8f075009a9d5f5717afcd1e7a566a271::" providerId="AD" clId="Web-{D014DFF8-588A-56A2-78D2-1812D8981A51}" dt="2021-10-06T14:05:49.731" v="7" actId="20577"/>
        <pc:sldMkLst>
          <pc:docMk/>
          <pc:sldMk cId="1447380680" sldId="392"/>
        </pc:sldMkLst>
        <pc:spChg chg="mod">
          <ac:chgData name="Guest User" userId="S::urn:spo:anon#4d42f7ebd235eba92c1d6a7cad5e84bc8f075009a9d5f5717afcd1e7a566a271::" providerId="AD" clId="Web-{D014DFF8-588A-56A2-78D2-1812D8981A51}" dt="2021-10-06T14:05:49.731" v="7" actId="20577"/>
          <ac:spMkLst>
            <pc:docMk/>
            <pc:sldMk cId="1447380680" sldId="392"/>
            <ac:spMk id="3" creationId="{478E3186-2019-D946-8C67-BE83FFBCC65E}"/>
          </ac:spMkLst>
        </pc:spChg>
      </pc:sldChg>
      <pc:sldChg chg="modSp">
        <pc:chgData name="Guest User" userId="S::urn:spo:anon#4d42f7ebd235eba92c1d6a7cad5e84bc8f075009a9d5f5717afcd1e7a566a271::" providerId="AD" clId="Web-{D014DFF8-588A-56A2-78D2-1812D8981A51}" dt="2021-10-06T14:05:30.309" v="3" actId="20577"/>
        <pc:sldMkLst>
          <pc:docMk/>
          <pc:sldMk cId="2618426928" sldId="393"/>
        </pc:sldMkLst>
        <pc:spChg chg="mod">
          <ac:chgData name="Guest User" userId="S::urn:spo:anon#4d42f7ebd235eba92c1d6a7cad5e84bc8f075009a9d5f5717afcd1e7a566a271::" providerId="AD" clId="Web-{D014DFF8-588A-56A2-78D2-1812D8981A51}" dt="2021-10-06T14:05:30.309" v="3" actId="20577"/>
          <ac:spMkLst>
            <pc:docMk/>
            <pc:sldMk cId="2618426928" sldId="393"/>
            <ac:spMk id="3" creationId="{FAA85B94-66F1-4B50-979F-3A3506D6DD00}"/>
          </ac:spMkLst>
        </pc:spChg>
      </pc:sldChg>
      <pc:sldChg chg="addSp delSp">
        <pc:chgData name="Guest User" userId="S::urn:spo:anon#4d42f7ebd235eba92c1d6a7cad5e84bc8f075009a9d5f5717afcd1e7a566a271::" providerId="AD" clId="Web-{D014DFF8-588A-56A2-78D2-1812D8981A51}" dt="2021-10-06T14:09:15.376" v="9"/>
        <pc:sldMkLst>
          <pc:docMk/>
          <pc:sldMk cId="1123698286" sldId="414"/>
        </pc:sldMkLst>
        <pc:spChg chg="add del">
          <ac:chgData name="Guest User" userId="S::urn:spo:anon#4d42f7ebd235eba92c1d6a7cad5e84bc8f075009a9d5f5717afcd1e7a566a271::" providerId="AD" clId="Web-{D014DFF8-588A-56A2-78D2-1812D8981A51}" dt="2021-10-06T14:09:15.376" v="9"/>
          <ac:spMkLst>
            <pc:docMk/>
            <pc:sldMk cId="1123698286" sldId="414"/>
            <ac:spMk id="5" creationId="{3C6EFDE7-014B-4ED8-8D22-7F2390D1A7B9}"/>
          </ac:spMkLst>
        </pc:spChg>
      </pc:sldChg>
    </pc:docChg>
  </pc:docChgLst>
  <pc:docChgLst>
    <pc:chgData name="Guest User" userId="S::urn:spo:anon#4d42f7ebd235eba92c1d6a7cad5e84bc8f075009a9d5f5717afcd1e7a566a271::" providerId="AD" clId="Web-{64094B96-E59B-46C1-B22C-5663CD12F061}"/>
    <pc:docChg chg="addSld delSld modSld sldOrd">
      <pc:chgData name="Guest User" userId="S::urn:spo:anon#4d42f7ebd235eba92c1d6a7cad5e84bc8f075009a9d5f5717afcd1e7a566a271::" providerId="AD" clId="Web-{64094B96-E59B-46C1-B22C-5663CD12F061}" dt="2021-09-24T15:43:43.168" v="578" actId="20577"/>
      <pc:docMkLst>
        <pc:docMk/>
      </pc:docMkLst>
      <pc:sldChg chg="modSp">
        <pc:chgData name="Guest User" userId="S::urn:spo:anon#4d42f7ebd235eba92c1d6a7cad5e84bc8f075009a9d5f5717afcd1e7a566a271::" providerId="AD" clId="Web-{64094B96-E59B-46C1-B22C-5663CD12F061}" dt="2021-09-24T15:41:01.321" v="516" actId="20577"/>
        <pc:sldMkLst>
          <pc:docMk/>
          <pc:sldMk cId="501426336" sldId="391"/>
        </pc:sldMkLst>
        <pc:spChg chg="mod">
          <ac:chgData name="Guest User" userId="S::urn:spo:anon#4d42f7ebd235eba92c1d6a7cad5e84bc8f075009a9d5f5717afcd1e7a566a271::" providerId="AD" clId="Web-{64094B96-E59B-46C1-B22C-5663CD12F061}" dt="2021-09-24T15:41:01.321" v="516" actId="20577"/>
          <ac:spMkLst>
            <pc:docMk/>
            <pc:sldMk cId="501426336" sldId="391"/>
            <ac:spMk id="3" creationId="{478E3186-2019-D946-8C67-BE83FFBCC65E}"/>
          </ac:spMkLst>
        </pc:spChg>
      </pc:sldChg>
      <pc:sldChg chg="modSp">
        <pc:chgData name="Guest User" userId="S::urn:spo:anon#4d42f7ebd235eba92c1d6a7cad5e84bc8f075009a9d5f5717afcd1e7a566a271::" providerId="AD" clId="Web-{64094B96-E59B-46C1-B22C-5663CD12F061}" dt="2021-09-24T15:18:44.495" v="144" actId="20577"/>
        <pc:sldMkLst>
          <pc:docMk/>
          <pc:sldMk cId="1447380680" sldId="392"/>
        </pc:sldMkLst>
        <pc:spChg chg="mod">
          <ac:chgData name="Guest User" userId="S::urn:spo:anon#4d42f7ebd235eba92c1d6a7cad5e84bc8f075009a9d5f5717afcd1e7a566a271::" providerId="AD" clId="Web-{64094B96-E59B-46C1-B22C-5663CD12F061}" dt="2021-09-24T15:18:44.495" v="144" actId="20577"/>
          <ac:spMkLst>
            <pc:docMk/>
            <pc:sldMk cId="1447380680" sldId="392"/>
            <ac:spMk id="2" creationId="{4308FE79-EAE4-F946-96A3-708488D3738F}"/>
          </ac:spMkLst>
        </pc:spChg>
        <pc:spChg chg="mod">
          <ac:chgData name="Guest User" userId="S::urn:spo:anon#4d42f7ebd235eba92c1d6a7cad5e84bc8f075009a9d5f5717afcd1e7a566a271::" providerId="AD" clId="Web-{64094B96-E59B-46C1-B22C-5663CD12F061}" dt="2021-09-24T15:18:30.151" v="139" actId="20577"/>
          <ac:spMkLst>
            <pc:docMk/>
            <pc:sldMk cId="1447380680" sldId="392"/>
            <ac:spMk id="3" creationId="{478E3186-2019-D946-8C67-BE83FFBCC65E}"/>
          </ac:spMkLst>
        </pc:spChg>
      </pc:sldChg>
      <pc:sldChg chg="addSp modSp new">
        <pc:chgData name="Guest User" userId="S::urn:spo:anon#4d42f7ebd235eba92c1d6a7cad5e84bc8f075009a9d5f5717afcd1e7a566a271::" providerId="AD" clId="Web-{64094B96-E59B-46C1-B22C-5663CD12F061}" dt="2021-09-24T15:21:21.312" v="159" actId="20577"/>
        <pc:sldMkLst>
          <pc:docMk/>
          <pc:sldMk cId="2618426928" sldId="393"/>
        </pc:sldMkLst>
        <pc:spChg chg="mod">
          <ac:chgData name="Guest User" userId="S::urn:spo:anon#4d42f7ebd235eba92c1d6a7cad5e84bc8f075009a9d5f5717afcd1e7a566a271::" providerId="AD" clId="Web-{64094B96-E59B-46C1-B22C-5663CD12F061}" dt="2021-09-24T15:19:54.419" v="150" actId="20577"/>
          <ac:spMkLst>
            <pc:docMk/>
            <pc:sldMk cId="2618426928" sldId="393"/>
            <ac:spMk id="2" creationId="{9044AB90-72E0-49F4-9952-2FD403AF6965}"/>
          </ac:spMkLst>
        </pc:spChg>
        <pc:spChg chg="mod">
          <ac:chgData name="Guest User" userId="S::urn:spo:anon#4d42f7ebd235eba92c1d6a7cad5e84bc8f075009a9d5f5717afcd1e7a566a271::" providerId="AD" clId="Web-{64094B96-E59B-46C1-B22C-5663CD12F061}" dt="2021-09-24T15:21:21.312" v="159" actId="20577"/>
          <ac:spMkLst>
            <pc:docMk/>
            <pc:sldMk cId="2618426928" sldId="393"/>
            <ac:spMk id="3" creationId="{FAA85B94-66F1-4B50-979F-3A3506D6DD00}"/>
          </ac:spMkLst>
        </pc:spChg>
        <pc:picChg chg="add mod">
          <ac:chgData name="Guest User" userId="S::urn:spo:anon#4d42f7ebd235eba92c1d6a7cad5e84bc8f075009a9d5f5717afcd1e7a566a271::" providerId="AD" clId="Web-{64094B96-E59B-46C1-B22C-5663CD12F061}" dt="2021-09-24T15:21:00.499" v="156" actId="1076"/>
          <ac:picMkLst>
            <pc:docMk/>
            <pc:sldMk cId="2618426928" sldId="393"/>
            <ac:picMk id="4" creationId="{4BE0E253-9054-4642-9BDF-27F3B6AC3326}"/>
          </ac:picMkLst>
        </pc:picChg>
      </pc:sldChg>
      <pc:sldChg chg="addSp modSp new">
        <pc:chgData name="Guest User" userId="S::urn:spo:anon#4d42f7ebd235eba92c1d6a7cad5e84bc8f075009a9d5f5717afcd1e7a566a271::" providerId="AD" clId="Web-{64094B96-E59B-46C1-B22C-5663CD12F061}" dt="2021-09-24T15:26:13.630" v="190"/>
        <pc:sldMkLst>
          <pc:docMk/>
          <pc:sldMk cId="372189973" sldId="394"/>
        </pc:sldMkLst>
        <pc:spChg chg="mod">
          <ac:chgData name="Guest User" userId="S::urn:spo:anon#4d42f7ebd235eba92c1d6a7cad5e84bc8f075009a9d5f5717afcd1e7a566a271::" providerId="AD" clId="Web-{64094B96-E59B-46C1-B22C-5663CD12F061}" dt="2021-09-24T15:21:38.734" v="161" actId="20577"/>
          <ac:spMkLst>
            <pc:docMk/>
            <pc:sldMk cId="372189973" sldId="394"/>
            <ac:spMk id="2" creationId="{1D2AD48D-AE8E-4323-885A-4861BA630615}"/>
          </ac:spMkLst>
        </pc:spChg>
        <pc:spChg chg="mod">
          <ac:chgData name="Guest User" userId="S::urn:spo:anon#4d42f7ebd235eba92c1d6a7cad5e84bc8f075009a9d5f5717afcd1e7a566a271::" providerId="AD" clId="Web-{64094B96-E59B-46C1-B22C-5663CD12F061}" dt="2021-09-24T15:23:59.409" v="180" actId="20577"/>
          <ac:spMkLst>
            <pc:docMk/>
            <pc:sldMk cId="372189973" sldId="394"/>
            <ac:spMk id="3" creationId="{DDE804AA-D0DA-4AF0-BDC8-F5F563AACD23}"/>
          </ac:spMkLst>
        </pc:spChg>
        <pc:picChg chg="add mod">
          <ac:chgData name="Guest User" userId="S::urn:spo:anon#4d42f7ebd235eba92c1d6a7cad5e84bc8f075009a9d5f5717afcd1e7a566a271::" providerId="AD" clId="Web-{64094B96-E59B-46C1-B22C-5663CD12F061}" dt="2021-09-24T15:23:14.252" v="176" actId="14100"/>
          <ac:picMkLst>
            <pc:docMk/>
            <pc:sldMk cId="372189973" sldId="394"/>
            <ac:picMk id="4" creationId="{F98C0B0D-24E6-4DFB-84A9-68EAE5D67369}"/>
          </ac:picMkLst>
        </pc:picChg>
        <pc:picChg chg="add mod">
          <ac:chgData name="Guest User" userId="S::urn:spo:anon#4d42f7ebd235eba92c1d6a7cad5e84bc8f075009a9d5f5717afcd1e7a566a271::" providerId="AD" clId="Web-{64094B96-E59B-46C1-B22C-5663CD12F061}" dt="2021-09-24T15:26:13.630" v="190"/>
          <ac:picMkLst>
            <pc:docMk/>
            <pc:sldMk cId="372189973" sldId="394"/>
            <ac:picMk id="5" creationId="{8F5201A3-3F4E-4BE5-8046-C8099611B984}"/>
          </ac:picMkLst>
        </pc:picChg>
      </pc:sldChg>
      <pc:sldChg chg="addSp modSp new">
        <pc:chgData name="Guest User" userId="S::urn:spo:anon#4d42f7ebd235eba92c1d6a7cad5e84bc8f075009a9d5f5717afcd1e7a566a271::" providerId="AD" clId="Web-{64094B96-E59B-46C1-B22C-5663CD12F061}" dt="2021-09-24T15:30:26.323" v="220" actId="1076"/>
        <pc:sldMkLst>
          <pc:docMk/>
          <pc:sldMk cId="612749722" sldId="396"/>
        </pc:sldMkLst>
        <pc:spChg chg="mod">
          <ac:chgData name="Guest User" userId="S::urn:spo:anon#4d42f7ebd235eba92c1d6a7cad5e84bc8f075009a9d5f5717afcd1e7a566a271::" providerId="AD" clId="Web-{64094B96-E59B-46C1-B22C-5663CD12F061}" dt="2021-09-24T15:26:52.381" v="194" actId="20577"/>
          <ac:spMkLst>
            <pc:docMk/>
            <pc:sldMk cId="612749722" sldId="396"/>
            <ac:spMk id="2" creationId="{C150F2F4-E0F4-4846-8BBC-6EF44942B5CE}"/>
          </ac:spMkLst>
        </pc:spChg>
        <pc:spChg chg="mod">
          <ac:chgData name="Guest User" userId="S::urn:spo:anon#4d42f7ebd235eba92c1d6a7cad5e84bc8f075009a9d5f5717afcd1e7a566a271::" providerId="AD" clId="Web-{64094B96-E59B-46C1-B22C-5663CD12F061}" dt="2021-09-24T15:28:29.524" v="209" actId="14100"/>
          <ac:spMkLst>
            <pc:docMk/>
            <pc:sldMk cId="612749722" sldId="396"/>
            <ac:spMk id="3" creationId="{F6C19404-4859-4288-8CF4-88196DE91EE4}"/>
          </ac:spMkLst>
        </pc:spChg>
        <pc:picChg chg="add mod">
          <ac:chgData name="Guest User" userId="S::urn:spo:anon#4d42f7ebd235eba92c1d6a7cad5e84bc8f075009a9d5f5717afcd1e7a566a271::" providerId="AD" clId="Web-{64094B96-E59B-46C1-B22C-5663CD12F061}" dt="2021-09-24T15:30:26.323" v="220" actId="1076"/>
          <ac:picMkLst>
            <pc:docMk/>
            <pc:sldMk cId="612749722" sldId="396"/>
            <ac:picMk id="4" creationId="{606CB579-2E6B-49D2-91B0-DDB2076DF1DB}"/>
          </ac:picMkLst>
        </pc:picChg>
        <pc:picChg chg="add mod">
          <ac:chgData name="Guest User" userId="S::urn:spo:anon#4d42f7ebd235eba92c1d6a7cad5e84bc8f075009a9d5f5717afcd1e7a566a271::" providerId="AD" clId="Web-{64094B96-E59B-46C1-B22C-5663CD12F061}" dt="2021-09-24T15:30:24.182" v="219" actId="1076"/>
          <ac:picMkLst>
            <pc:docMk/>
            <pc:sldMk cId="612749722" sldId="396"/>
            <ac:picMk id="5" creationId="{A21C4137-7AF1-4AA5-9DA1-350DC936643D}"/>
          </ac:picMkLst>
        </pc:picChg>
        <pc:picChg chg="add mod">
          <ac:chgData name="Guest User" userId="S::urn:spo:anon#4d42f7ebd235eba92c1d6a7cad5e84bc8f075009a9d5f5717afcd1e7a566a271::" providerId="AD" clId="Web-{64094B96-E59B-46C1-B22C-5663CD12F061}" dt="2021-09-24T15:30:18.588" v="218" actId="14100"/>
          <ac:picMkLst>
            <pc:docMk/>
            <pc:sldMk cId="612749722" sldId="396"/>
            <ac:picMk id="6" creationId="{69FC9436-7A96-4865-9711-C099199B8CCA}"/>
          </ac:picMkLst>
        </pc:picChg>
      </pc:sldChg>
      <pc:sldChg chg="addSp modSp">
        <pc:chgData name="Guest User" userId="S::urn:spo:anon#4d42f7ebd235eba92c1d6a7cad5e84bc8f075009a9d5f5717afcd1e7a566a271::" providerId="AD" clId="Web-{64094B96-E59B-46C1-B22C-5663CD12F061}" dt="2021-09-24T15:32:20.763" v="233" actId="1076"/>
        <pc:sldMkLst>
          <pc:docMk/>
          <pc:sldMk cId="4241907592" sldId="397"/>
        </pc:sldMkLst>
        <pc:spChg chg="mod">
          <ac:chgData name="Guest User" userId="S::urn:spo:anon#4d42f7ebd235eba92c1d6a7cad5e84bc8f075009a9d5f5717afcd1e7a566a271::" providerId="AD" clId="Web-{64094B96-E59B-46C1-B22C-5663CD12F061}" dt="2021-09-24T15:30:41.839" v="221" actId="20577"/>
          <ac:spMkLst>
            <pc:docMk/>
            <pc:sldMk cId="4241907592" sldId="397"/>
            <ac:spMk id="2" creationId="{D8628F3E-3BAE-44CA-831F-E8F8CF7E489F}"/>
          </ac:spMkLst>
        </pc:spChg>
        <pc:spChg chg="mod">
          <ac:chgData name="Guest User" userId="S::urn:spo:anon#4d42f7ebd235eba92c1d6a7cad5e84bc8f075009a9d5f5717afcd1e7a566a271::" providerId="AD" clId="Web-{64094B96-E59B-46C1-B22C-5663CD12F061}" dt="2021-09-24T15:30:52.386" v="226" actId="14100"/>
          <ac:spMkLst>
            <pc:docMk/>
            <pc:sldMk cId="4241907592" sldId="397"/>
            <ac:spMk id="3" creationId="{744E20B5-07DB-4B08-A669-6198F7AF66CD}"/>
          </ac:spMkLst>
        </pc:spChg>
        <pc:picChg chg="add mod">
          <ac:chgData name="Guest User" userId="S::urn:spo:anon#4d42f7ebd235eba92c1d6a7cad5e84bc8f075009a9d5f5717afcd1e7a566a271::" providerId="AD" clId="Web-{64094B96-E59B-46C1-B22C-5663CD12F061}" dt="2021-09-24T15:32:20.763" v="233" actId="1076"/>
          <ac:picMkLst>
            <pc:docMk/>
            <pc:sldMk cId="4241907592" sldId="397"/>
            <ac:picMk id="4" creationId="{862F962F-641C-4B9C-9029-D04C19BFC88D}"/>
          </ac:picMkLst>
        </pc:picChg>
      </pc:sldChg>
      <pc:sldChg chg="addSp delSp modSp new mod ord modClrScheme chgLayout">
        <pc:chgData name="Guest User" userId="S::urn:spo:anon#4d42f7ebd235eba92c1d6a7cad5e84bc8f075009a9d5f5717afcd1e7a566a271::" providerId="AD" clId="Web-{64094B96-E59B-46C1-B22C-5663CD12F061}" dt="2021-09-24T15:33:06.077" v="249" actId="14100"/>
        <pc:sldMkLst>
          <pc:docMk/>
          <pc:sldMk cId="4155606419" sldId="398"/>
        </pc:sldMkLst>
        <pc:spChg chg="del">
          <ac:chgData name="Guest User" userId="S::urn:spo:anon#4d42f7ebd235eba92c1d6a7cad5e84bc8f075009a9d5f5717afcd1e7a566a271::" providerId="AD" clId="Web-{64094B96-E59B-46C1-B22C-5663CD12F061}" dt="2021-09-24T15:32:42.170" v="236"/>
          <ac:spMkLst>
            <pc:docMk/>
            <pc:sldMk cId="4155606419" sldId="398"/>
            <ac:spMk id="2" creationId="{17D76EBF-0D81-4DF6-86A9-27C9CD8CAB4D}"/>
          </ac:spMkLst>
        </pc:spChg>
        <pc:spChg chg="del">
          <ac:chgData name="Guest User" userId="S::urn:spo:anon#4d42f7ebd235eba92c1d6a7cad5e84bc8f075009a9d5f5717afcd1e7a566a271::" providerId="AD" clId="Web-{64094B96-E59B-46C1-B22C-5663CD12F061}" dt="2021-09-24T15:32:42.170" v="236"/>
          <ac:spMkLst>
            <pc:docMk/>
            <pc:sldMk cId="4155606419" sldId="398"/>
            <ac:spMk id="3" creationId="{1FCC6231-73B0-4B1C-B465-0410549C553B}"/>
          </ac:spMkLst>
        </pc:spChg>
        <pc:spChg chg="add mod">
          <ac:chgData name="Guest User" userId="S::urn:spo:anon#4d42f7ebd235eba92c1d6a7cad5e84bc8f075009a9d5f5717afcd1e7a566a271::" providerId="AD" clId="Web-{64094B96-E59B-46C1-B22C-5663CD12F061}" dt="2021-09-24T15:33:06.077" v="249" actId="14100"/>
          <ac:spMkLst>
            <pc:docMk/>
            <pc:sldMk cId="4155606419" sldId="398"/>
            <ac:spMk id="4" creationId="{D9DFAA9E-71C6-47B5-ABA7-7C764F836D01}"/>
          </ac:spMkLst>
        </pc:spChg>
      </pc:sldChg>
      <pc:sldChg chg="addSp delSp modSp new mod modClrScheme chgLayout">
        <pc:chgData name="Guest User" userId="S::urn:spo:anon#4d42f7ebd235eba92c1d6a7cad5e84bc8f075009a9d5f5717afcd1e7a566a271::" providerId="AD" clId="Web-{64094B96-E59B-46C1-B22C-5663CD12F061}" dt="2021-09-24T15:33:29.155" v="263" actId="20577"/>
        <pc:sldMkLst>
          <pc:docMk/>
          <pc:sldMk cId="2014348503" sldId="399"/>
        </pc:sldMkLst>
        <pc:spChg chg="del">
          <ac:chgData name="Guest User" userId="S::urn:spo:anon#4d42f7ebd235eba92c1d6a7cad5e84bc8f075009a9d5f5717afcd1e7a566a271::" providerId="AD" clId="Web-{64094B96-E59B-46C1-B22C-5663CD12F061}" dt="2021-09-24T15:33:17.374" v="251"/>
          <ac:spMkLst>
            <pc:docMk/>
            <pc:sldMk cId="2014348503" sldId="399"/>
            <ac:spMk id="2" creationId="{4F06FF4A-2392-45C2-8A36-9AE7EBAB10F2}"/>
          </ac:spMkLst>
        </pc:spChg>
        <pc:spChg chg="del">
          <ac:chgData name="Guest User" userId="S::urn:spo:anon#4d42f7ebd235eba92c1d6a7cad5e84bc8f075009a9d5f5717afcd1e7a566a271::" providerId="AD" clId="Web-{64094B96-E59B-46C1-B22C-5663CD12F061}" dt="2021-09-24T15:33:17.374" v="251"/>
          <ac:spMkLst>
            <pc:docMk/>
            <pc:sldMk cId="2014348503" sldId="399"/>
            <ac:spMk id="3" creationId="{F871F62C-181A-4719-91C7-1E576603B3C1}"/>
          </ac:spMkLst>
        </pc:spChg>
        <pc:spChg chg="add mod">
          <ac:chgData name="Guest User" userId="S::urn:spo:anon#4d42f7ebd235eba92c1d6a7cad5e84bc8f075009a9d5f5717afcd1e7a566a271::" providerId="AD" clId="Web-{64094B96-E59B-46C1-B22C-5663CD12F061}" dt="2021-09-24T15:33:29.155" v="263" actId="20577"/>
          <ac:spMkLst>
            <pc:docMk/>
            <pc:sldMk cId="2014348503" sldId="399"/>
            <ac:spMk id="5" creationId="{37C8CC67-4634-4B6D-9C1C-BA1DDB3F377D}"/>
          </ac:spMkLst>
        </pc:spChg>
      </pc:sldChg>
      <pc:sldChg chg="addSp modSp new">
        <pc:chgData name="Guest User" userId="S::urn:spo:anon#4d42f7ebd235eba92c1d6a7cad5e84bc8f075009a9d5f5717afcd1e7a566a271::" providerId="AD" clId="Web-{64094B96-E59B-46C1-B22C-5663CD12F061}" dt="2021-09-24T15:34:11.734" v="297" actId="1076"/>
        <pc:sldMkLst>
          <pc:docMk/>
          <pc:sldMk cId="15775975" sldId="400"/>
        </pc:sldMkLst>
        <pc:spChg chg="add mod">
          <ac:chgData name="Guest User" userId="S::urn:spo:anon#4d42f7ebd235eba92c1d6a7cad5e84bc8f075009a9d5f5717afcd1e7a566a271::" providerId="AD" clId="Web-{64094B96-E59B-46C1-B22C-5663CD12F061}" dt="2021-09-24T15:34:11.734" v="297" actId="1076"/>
          <ac:spMkLst>
            <pc:docMk/>
            <pc:sldMk cId="15775975" sldId="400"/>
            <ac:spMk id="3" creationId="{3A2FB9A8-7342-4043-A18E-ACC51E13EC4F}"/>
          </ac:spMkLst>
        </pc:spChg>
      </pc:sldChg>
      <pc:sldChg chg="addSp modSp mod modClrScheme chgLayout">
        <pc:chgData name="Guest User" userId="S::urn:spo:anon#4d42f7ebd235eba92c1d6a7cad5e84bc8f075009a9d5f5717afcd1e7a566a271::" providerId="AD" clId="Web-{64094B96-E59B-46C1-B22C-5663CD12F061}" dt="2021-09-24T15:39:01.146" v="405"/>
        <pc:sldMkLst>
          <pc:docMk/>
          <pc:sldMk cId="1827018215" sldId="401"/>
        </pc:sldMkLst>
        <pc:spChg chg="add mod">
          <ac:chgData name="Guest User" userId="S::urn:spo:anon#4d42f7ebd235eba92c1d6a7cad5e84bc8f075009a9d5f5717afcd1e7a566a271::" providerId="AD" clId="Web-{64094B96-E59B-46C1-B22C-5663CD12F061}" dt="2021-09-24T15:39:01.146" v="405"/>
          <ac:spMkLst>
            <pc:docMk/>
            <pc:sldMk cId="1827018215" sldId="401"/>
            <ac:spMk id="2" creationId="{8545E48C-D3F5-4FC9-A25A-2FEAF4BDCC4D}"/>
          </ac:spMkLst>
        </pc:spChg>
        <pc:spChg chg="add mod">
          <ac:chgData name="Guest User" userId="S::urn:spo:anon#4d42f7ebd235eba92c1d6a7cad5e84bc8f075009a9d5f5717afcd1e7a566a271::" providerId="AD" clId="Web-{64094B96-E59B-46C1-B22C-5663CD12F061}" dt="2021-09-24T15:39:01.146" v="405"/>
          <ac:spMkLst>
            <pc:docMk/>
            <pc:sldMk cId="1827018215" sldId="401"/>
            <ac:spMk id="3" creationId="{AF3CB2BD-13E8-4F19-B6BC-EF533C4B4F9F}"/>
          </ac:spMkLst>
        </pc:spChg>
      </pc:sldChg>
      <pc:sldChg chg="addSp modSp new">
        <pc:chgData name="Guest User" userId="S::urn:spo:anon#4d42f7ebd235eba92c1d6a7cad5e84bc8f075009a9d5f5717afcd1e7a566a271::" providerId="AD" clId="Web-{64094B96-E59B-46C1-B22C-5663CD12F061}" dt="2021-09-24T15:35:12.485" v="334" actId="14100"/>
        <pc:sldMkLst>
          <pc:docMk/>
          <pc:sldMk cId="3387831020" sldId="402"/>
        </pc:sldMkLst>
        <pc:spChg chg="add mod">
          <ac:chgData name="Guest User" userId="S::urn:spo:anon#4d42f7ebd235eba92c1d6a7cad5e84bc8f075009a9d5f5717afcd1e7a566a271::" providerId="AD" clId="Web-{64094B96-E59B-46C1-B22C-5663CD12F061}" dt="2021-09-24T15:35:12.485" v="334" actId="14100"/>
          <ac:spMkLst>
            <pc:docMk/>
            <pc:sldMk cId="3387831020" sldId="402"/>
            <ac:spMk id="2" creationId="{D33CB1DA-5136-40B0-B4C4-A108FDCC90B8}"/>
          </ac:spMkLst>
        </pc:spChg>
      </pc:sldChg>
      <pc:sldChg chg="addSp modSp mod modClrScheme chgLayout">
        <pc:chgData name="Guest User" userId="S::urn:spo:anon#4d42f7ebd235eba92c1d6a7cad5e84bc8f075009a9d5f5717afcd1e7a566a271::" providerId="AD" clId="Web-{64094B96-E59B-46C1-B22C-5663CD12F061}" dt="2021-09-24T15:39:06.553" v="406"/>
        <pc:sldMkLst>
          <pc:docMk/>
          <pc:sldMk cId="2485160204" sldId="403"/>
        </pc:sldMkLst>
        <pc:spChg chg="add mod">
          <ac:chgData name="Guest User" userId="S::urn:spo:anon#4d42f7ebd235eba92c1d6a7cad5e84bc8f075009a9d5f5717afcd1e7a566a271::" providerId="AD" clId="Web-{64094B96-E59B-46C1-B22C-5663CD12F061}" dt="2021-09-24T15:39:06.553" v="406"/>
          <ac:spMkLst>
            <pc:docMk/>
            <pc:sldMk cId="2485160204" sldId="403"/>
            <ac:spMk id="2" creationId="{5E6170DF-4101-4FB1-A02B-B02FEDA11D62}"/>
          </ac:spMkLst>
        </pc:spChg>
        <pc:spChg chg="add mod">
          <ac:chgData name="Guest User" userId="S::urn:spo:anon#4d42f7ebd235eba92c1d6a7cad5e84bc8f075009a9d5f5717afcd1e7a566a271::" providerId="AD" clId="Web-{64094B96-E59B-46C1-B22C-5663CD12F061}" dt="2021-09-24T15:39:06.553" v="406"/>
          <ac:spMkLst>
            <pc:docMk/>
            <pc:sldMk cId="2485160204" sldId="403"/>
            <ac:spMk id="3" creationId="{599458DF-C79B-49F9-B157-44252BD44C17}"/>
          </ac:spMkLst>
        </pc:spChg>
      </pc:sldChg>
      <pc:sldChg chg="add del replId">
        <pc:chgData name="Guest User" userId="S::urn:spo:anon#4d42f7ebd235eba92c1d6a7cad5e84bc8f075009a9d5f5717afcd1e7a566a271::" providerId="AD" clId="Web-{64094B96-E59B-46C1-B22C-5663CD12F061}" dt="2021-09-24T15:34:33.547" v="301"/>
        <pc:sldMkLst>
          <pc:docMk/>
          <pc:sldMk cId="2940212147" sldId="404"/>
        </pc:sldMkLst>
      </pc:sldChg>
      <pc:sldChg chg="add del replId">
        <pc:chgData name="Guest User" userId="S::urn:spo:anon#4d42f7ebd235eba92c1d6a7cad5e84bc8f075009a9d5f5717afcd1e7a566a271::" providerId="AD" clId="Web-{64094B96-E59B-46C1-B22C-5663CD12F061}" dt="2021-09-24T15:34:37.516" v="302"/>
        <pc:sldMkLst>
          <pc:docMk/>
          <pc:sldMk cId="348827534" sldId="405"/>
        </pc:sldMkLst>
      </pc:sldChg>
      <pc:sldChg chg="addSp modSp new">
        <pc:chgData name="Guest User" userId="S::urn:spo:anon#4d42f7ebd235eba92c1d6a7cad5e84bc8f075009a9d5f5717afcd1e7a566a271::" providerId="AD" clId="Web-{64094B96-E59B-46C1-B22C-5663CD12F061}" dt="2021-09-24T15:35:40.861" v="361" actId="14100"/>
        <pc:sldMkLst>
          <pc:docMk/>
          <pc:sldMk cId="3301413289" sldId="407"/>
        </pc:sldMkLst>
        <pc:spChg chg="add mod">
          <ac:chgData name="Guest User" userId="S::urn:spo:anon#4d42f7ebd235eba92c1d6a7cad5e84bc8f075009a9d5f5717afcd1e7a566a271::" providerId="AD" clId="Web-{64094B96-E59B-46C1-B22C-5663CD12F061}" dt="2021-09-24T15:35:40.861" v="361" actId="14100"/>
          <ac:spMkLst>
            <pc:docMk/>
            <pc:sldMk cId="3301413289" sldId="407"/>
            <ac:spMk id="2" creationId="{A079594D-FC49-4FD3-8F9F-1257A14610EE}"/>
          </ac:spMkLst>
        </pc:spChg>
      </pc:sldChg>
      <pc:sldChg chg="addSp delSp modSp new mod modClrScheme chgLayout">
        <pc:chgData name="Guest User" userId="S::urn:spo:anon#4d42f7ebd235eba92c1d6a7cad5e84bc8f075009a9d5f5717afcd1e7a566a271::" providerId="AD" clId="Web-{64094B96-E59B-46C1-B22C-5663CD12F061}" dt="2021-09-24T15:37:37.957" v="387" actId="1076"/>
        <pc:sldMkLst>
          <pc:docMk/>
          <pc:sldMk cId="3774743993" sldId="408"/>
        </pc:sldMkLst>
        <pc:spChg chg="add mod">
          <ac:chgData name="Guest User" userId="S::urn:spo:anon#4d42f7ebd235eba92c1d6a7cad5e84bc8f075009a9d5f5717afcd1e7a566a271::" providerId="AD" clId="Web-{64094B96-E59B-46C1-B22C-5663CD12F061}" dt="2021-09-24T15:36:11.987" v="366" actId="20577"/>
          <ac:spMkLst>
            <pc:docMk/>
            <pc:sldMk cId="3774743993" sldId="408"/>
            <ac:spMk id="2" creationId="{BEFFD425-F3CF-458F-A763-C71E4C5464B1}"/>
          </ac:spMkLst>
        </pc:spChg>
        <pc:spChg chg="add mod">
          <ac:chgData name="Guest User" userId="S::urn:spo:anon#4d42f7ebd235eba92c1d6a7cad5e84bc8f075009a9d5f5717afcd1e7a566a271::" providerId="AD" clId="Web-{64094B96-E59B-46C1-B22C-5663CD12F061}" dt="2021-09-24T15:36:43.628" v="377" actId="20577"/>
          <ac:spMkLst>
            <pc:docMk/>
            <pc:sldMk cId="3774743993" sldId="408"/>
            <ac:spMk id="3" creationId="{4615479D-AE3B-49FE-AF41-35960BE31900}"/>
          </ac:spMkLst>
        </pc:spChg>
        <pc:picChg chg="add mod">
          <ac:chgData name="Guest User" userId="S::urn:spo:anon#4d42f7ebd235eba92c1d6a7cad5e84bc8f075009a9d5f5717afcd1e7a566a271::" providerId="AD" clId="Web-{64094B96-E59B-46C1-B22C-5663CD12F061}" dt="2021-09-24T15:37:37.957" v="387" actId="1076"/>
          <ac:picMkLst>
            <pc:docMk/>
            <pc:sldMk cId="3774743993" sldId="408"/>
            <ac:picMk id="4" creationId="{7DFEB7C6-58DA-4A37-A819-D675150F2167}"/>
          </ac:picMkLst>
        </pc:picChg>
        <pc:picChg chg="add del mod">
          <ac:chgData name="Guest User" userId="S::urn:spo:anon#4d42f7ebd235eba92c1d6a7cad5e84bc8f075009a9d5f5717afcd1e7a566a271::" providerId="AD" clId="Web-{64094B96-E59B-46C1-B22C-5663CD12F061}" dt="2021-09-24T15:37:14.519" v="385"/>
          <ac:picMkLst>
            <pc:docMk/>
            <pc:sldMk cId="3774743993" sldId="408"/>
            <ac:picMk id="5" creationId="{23D01A79-29A0-4BC4-A2AB-32BED7BCC5ED}"/>
          </ac:picMkLst>
        </pc:picChg>
      </pc:sldChg>
      <pc:sldChg chg="modSp new">
        <pc:chgData name="Guest User" userId="S::urn:spo:anon#4d42f7ebd235eba92c1d6a7cad5e84bc8f075009a9d5f5717afcd1e7a566a271::" providerId="AD" clId="Web-{64094B96-E59B-46C1-B22C-5663CD12F061}" dt="2021-09-24T15:38:01.286" v="400" actId="20577"/>
        <pc:sldMkLst>
          <pc:docMk/>
          <pc:sldMk cId="74791266" sldId="409"/>
        </pc:sldMkLst>
        <pc:spChg chg="mod">
          <ac:chgData name="Guest User" userId="S::urn:spo:anon#4d42f7ebd235eba92c1d6a7cad5e84bc8f075009a9d5f5717afcd1e7a566a271::" providerId="AD" clId="Web-{64094B96-E59B-46C1-B22C-5663CD12F061}" dt="2021-09-24T15:38:01.286" v="400" actId="20577"/>
          <ac:spMkLst>
            <pc:docMk/>
            <pc:sldMk cId="74791266" sldId="409"/>
            <ac:spMk id="2" creationId="{DE75E4B4-449D-4FEE-8CBD-83A4F51C14F6}"/>
          </ac:spMkLst>
        </pc:spChg>
      </pc:sldChg>
      <pc:sldChg chg="addSp modSp new mod modClrScheme chgLayout">
        <pc:chgData name="Guest User" userId="S::urn:spo:anon#4d42f7ebd235eba92c1d6a7cad5e84bc8f075009a9d5f5717afcd1e7a566a271::" providerId="AD" clId="Web-{64094B96-E59B-46C1-B22C-5663CD12F061}" dt="2021-09-24T15:40:31.164" v="487" actId="20577"/>
        <pc:sldMkLst>
          <pc:docMk/>
          <pc:sldMk cId="91743016" sldId="410"/>
        </pc:sldMkLst>
        <pc:spChg chg="add mod">
          <ac:chgData name="Guest User" userId="S::urn:spo:anon#4d42f7ebd235eba92c1d6a7cad5e84bc8f075009a9d5f5717afcd1e7a566a271::" providerId="AD" clId="Web-{64094B96-E59B-46C1-B22C-5663CD12F061}" dt="2021-09-24T15:40:26.632" v="486" actId="20577"/>
          <ac:spMkLst>
            <pc:docMk/>
            <pc:sldMk cId="91743016" sldId="410"/>
            <ac:spMk id="2" creationId="{ECC10C99-D662-4003-986D-64E67A9ED153}"/>
          </ac:spMkLst>
        </pc:spChg>
        <pc:spChg chg="add mod">
          <ac:chgData name="Guest User" userId="S::urn:spo:anon#4d42f7ebd235eba92c1d6a7cad5e84bc8f075009a9d5f5717afcd1e7a566a271::" providerId="AD" clId="Web-{64094B96-E59B-46C1-B22C-5663CD12F061}" dt="2021-09-24T15:40:31.164" v="487" actId="20577"/>
          <ac:spMkLst>
            <pc:docMk/>
            <pc:sldMk cId="91743016" sldId="410"/>
            <ac:spMk id="3" creationId="{EE852B71-15AD-47EE-AB95-35A9070CA840}"/>
          </ac:spMkLst>
        </pc:spChg>
      </pc:sldChg>
      <pc:sldChg chg="addSp modSp new mod modClrScheme chgLayout">
        <pc:chgData name="Guest User" userId="S::urn:spo:anon#4d42f7ebd235eba92c1d6a7cad5e84bc8f075009a9d5f5717afcd1e7a566a271::" providerId="AD" clId="Web-{64094B96-E59B-46C1-B22C-5663CD12F061}" dt="2021-09-24T15:38:56.427" v="404"/>
        <pc:sldMkLst>
          <pc:docMk/>
          <pc:sldMk cId="2076778167" sldId="411"/>
        </pc:sldMkLst>
        <pc:spChg chg="add mod">
          <ac:chgData name="Guest User" userId="S::urn:spo:anon#4d42f7ebd235eba92c1d6a7cad5e84bc8f075009a9d5f5717afcd1e7a566a271::" providerId="AD" clId="Web-{64094B96-E59B-46C1-B22C-5663CD12F061}" dt="2021-09-24T15:38:56.427" v="404"/>
          <ac:spMkLst>
            <pc:docMk/>
            <pc:sldMk cId="2076778167" sldId="411"/>
            <ac:spMk id="2" creationId="{0451EBAC-D3E1-4575-BACB-2AB55615C75F}"/>
          </ac:spMkLst>
        </pc:spChg>
        <pc:spChg chg="add mod">
          <ac:chgData name="Guest User" userId="S::urn:spo:anon#4d42f7ebd235eba92c1d6a7cad5e84bc8f075009a9d5f5717afcd1e7a566a271::" providerId="AD" clId="Web-{64094B96-E59B-46C1-B22C-5663CD12F061}" dt="2021-09-24T15:38:56.427" v="404"/>
          <ac:spMkLst>
            <pc:docMk/>
            <pc:sldMk cId="2076778167" sldId="411"/>
            <ac:spMk id="3" creationId="{B7EDA936-5B5A-402D-83C7-7ACF7BDD517D}"/>
          </ac:spMkLst>
        </pc:spChg>
      </pc:sldChg>
      <pc:sldChg chg="modSp new">
        <pc:chgData name="Guest User" userId="S::urn:spo:anon#4d42f7ebd235eba92c1d6a7cad5e84bc8f075009a9d5f5717afcd1e7a566a271::" providerId="AD" clId="Web-{64094B96-E59B-46C1-B22C-5663CD12F061}" dt="2021-09-24T15:41:21.946" v="525" actId="20577"/>
        <pc:sldMkLst>
          <pc:docMk/>
          <pc:sldMk cId="2507084488" sldId="412"/>
        </pc:sldMkLst>
        <pc:spChg chg="mod">
          <ac:chgData name="Guest User" userId="S::urn:spo:anon#4d42f7ebd235eba92c1d6a7cad5e84bc8f075009a9d5f5717afcd1e7a566a271::" providerId="AD" clId="Web-{64094B96-E59B-46C1-B22C-5663CD12F061}" dt="2021-09-24T15:41:21.946" v="525" actId="20577"/>
          <ac:spMkLst>
            <pc:docMk/>
            <pc:sldMk cId="2507084488" sldId="412"/>
            <ac:spMk id="2" creationId="{A2CB2B83-10A0-456C-BC13-67EB2C1476C1}"/>
          </ac:spMkLst>
        </pc:spChg>
      </pc:sldChg>
      <pc:sldChg chg="modSp new">
        <pc:chgData name="Guest User" userId="S::urn:spo:anon#4d42f7ebd235eba92c1d6a7cad5e84bc8f075009a9d5f5717afcd1e7a566a271::" providerId="AD" clId="Web-{64094B96-E59B-46C1-B22C-5663CD12F061}" dt="2021-09-24T15:42:03.806" v="555" actId="20577"/>
        <pc:sldMkLst>
          <pc:docMk/>
          <pc:sldMk cId="2561606094" sldId="413"/>
        </pc:sldMkLst>
        <pc:spChg chg="mod">
          <ac:chgData name="Guest User" userId="S::urn:spo:anon#4d42f7ebd235eba92c1d6a7cad5e84bc8f075009a9d5f5717afcd1e7a566a271::" providerId="AD" clId="Web-{64094B96-E59B-46C1-B22C-5663CD12F061}" dt="2021-09-24T15:42:03.806" v="555" actId="20577"/>
          <ac:spMkLst>
            <pc:docMk/>
            <pc:sldMk cId="2561606094" sldId="413"/>
            <ac:spMk id="2" creationId="{F81A646C-1897-4EE7-8A81-F5041C71514C}"/>
          </ac:spMkLst>
        </pc:spChg>
      </pc:sldChg>
      <pc:sldChg chg="addSp modSp new mod modClrScheme chgLayout">
        <pc:chgData name="Guest User" userId="S::urn:spo:anon#4d42f7ebd235eba92c1d6a7cad5e84bc8f075009a9d5f5717afcd1e7a566a271::" providerId="AD" clId="Web-{64094B96-E59B-46C1-B22C-5663CD12F061}" dt="2021-09-24T15:43:43.168" v="578" actId="20577"/>
        <pc:sldMkLst>
          <pc:docMk/>
          <pc:sldMk cId="1123698286" sldId="414"/>
        </pc:sldMkLst>
        <pc:spChg chg="add mod">
          <ac:chgData name="Guest User" userId="S::urn:spo:anon#4d42f7ebd235eba92c1d6a7cad5e84bc8f075009a9d5f5717afcd1e7a566a271::" providerId="AD" clId="Web-{64094B96-E59B-46C1-B22C-5663CD12F061}" dt="2021-09-24T15:43:43.168" v="578" actId="20577"/>
          <ac:spMkLst>
            <pc:docMk/>
            <pc:sldMk cId="1123698286" sldId="414"/>
            <ac:spMk id="2" creationId="{0F6934A6-850B-408F-9E35-76931277AFCE}"/>
          </ac:spMkLst>
        </pc:spChg>
        <pc:spChg chg="add mod">
          <ac:chgData name="Guest User" userId="S::urn:spo:anon#4d42f7ebd235eba92c1d6a7cad5e84bc8f075009a9d5f5717afcd1e7a566a271::" providerId="AD" clId="Web-{64094B96-E59B-46C1-B22C-5663CD12F061}" dt="2021-09-24T15:43:23.120" v="563" actId="20577"/>
          <ac:spMkLst>
            <pc:docMk/>
            <pc:sldMk cId="1123698286" sldId="414"/>
            <ac:spMk id="3" creationId="{59732538-1BE6-474C-98BF-E0FF9DEC58B6}"/>
          </ac:spMkLst>
        </pc:spChg>
      </pc:sldChg>
    </pc:docChg>
  </pc:docChgLst>
  <pc:docChgLst>
    <pc:chgData name="Dave Gunn" userId="ee78835e-fb94-4ec5-86f2-a9891869c42d" providerId="ADAL" clId="{F59B75AE-887A-42FC-89D2-3516D249269A}"/>
    <pc:docChg chg="modSld">
      <pc:chgData name="Dave Gunn" userId="ee78835e-fb94-4ec5-86f2-a9891869c42d" providerId="ADAL" clId="{F59B75AE-887A-42FC-89D2-3516D249269A}" dt="2021-07-21T12:46:20.528" v="12" actId="255"/>
      <pc:docMkLst>
        <pc:docMk/>
      </pc:docMkLst>
      <pc:sldChg chg="modSp mod">
        <pc:chgData name="Dave Gunn" userId="ee78835e-fb94-4ec5-86f2-a9891869c42d" providerId="ADAL" clId="{F59B75AE-887A-42FC-89D2-3516D249269A}" dt="2021-07-21T12:46:20.528" v="12" actId="255"/>
        <pc:sldMkLst>
          <pc:docMk/>
          <pc:sldMk cId="1627399592" sldId="359"/>
        </pc:sldMkLst>
        <pc:spChg chg="mod">
          <ac:chgData name="Dave Gunn" userId="ee78835e-fb94-4ec5-86f2-a9891869c42d" providerId="ADAL" clId="{F59B75AE-887A-42FC-89D2-3516D249269A}" dt="2021-07-21T12:46:20.528" v="12" actId="255"/>
          <ac:spMkLst>
            <pc:docMk/>
            <pc:sldMk cId="1627399592" sldId="359"/>
            <ac:spMk id="3" creationId="{478E3186-2019-D946-8C67-BE83FFBCC65E}"/>
          </ac:spMkLst>
        </pc:spChg>
      </pc:sldChg>
    </pc:docChg>
  </pc:docChgLst>
  <pc:docChgLst>
    <pc:chgData name="Dave Gunn" userId="dbad8ef6-2891-486a-9135-6456c3faa079" providerId="ADAL" clId="{79FB3517-5DA1-488E-B2BF-3E2BD02EA18F}"/>
    <pc:docChg chg="custSel modSld">
      <pc:chgData name="Dave Gunn" userId="dbad8ef6-2891-486a-9135-6456c3faa079" providerId="ADAL" clId="{79FB3517-5DA1-488E-B2BF-3E2BD02EA18F}" dt="2021-10-11T08:58:46.192" v="35" actId="1035"/>
      <pc:docMkLst>
        <pc:docMk/>
      </pc:docMkLst>
      <pc:sldChg chg="delSp modSp mod">
        <pc:chgData name="Dave Gunn" userId="dbad8ef6-2891-486a-9135-6456c3faa079" providerId="ADAL" clId="{79FB3517-5DA1-488E-B2BF-3E2BD02EA18F}" dt="2021-10-11T08:58:46.192" v="35" actId="1035"/>
        <pc:sldMkLst>
          <pc:docMk/>
          <pc:sldMk cId="1252435637" sldId="418"/>
        </pc:sldMkLst>
        <pc:spChg chg="del">
          <ac:chgData name="Dave Gunn" userId="dbad8ef6-2891-486a-9135-6456c3faa079" providerId="ADAL" clId="{79FB3517-5DA1-488E-B2BF-3E2BD02EA18F}" dt="2021-10-11T08:58:28.783" v="1" actId="478"/>
          <ac:spMkLst>
            <pc:docMk/>
            <pc:sldMk cId="1252435637" sldId="418"/>
            <ac:spMk id="9" creationId="{E4BA0B72-4877-4746-845B-3FDF33D15F03}"/>
          </ac:spMkLst>
        </pc:spChg>
        <pc:spChg chg="mod">
          <ac:chgData name="Dave Gunn" userId="dbad8ef6-2891-486a-9135-6456c3faa079" providerId="ADAL" clId="{79FB3517-5DA1-488E-B2BF-3E2BD02EA18F}" dt="2021-10-11T08:58:46.192" v="35" actId="1035"/>
          <ac:spMkLst>
            <pc:docMk/>
            <pc:sldMk cId="1252435637" sldId="418"/>
            <ac:spMk id="2050" creationId="{00000000-0000-0000-0000-000000000000}"/>
          </ac:spMkLst>
        </pc:spChg>
        <pc:picChg chg="del">
          <ac:chgData name="Dave Gunn" userId="dbad8ef6-2891-486a-9135-6456c3faa079" providerId="ADAL" clId="{79FB3517-5DA1-488E-B2BF-3E2BD02EA18F}" dt="2021-10-11T08:58:25.303" v="0" actId="478"/>
          <ac:picMkLst>
            <pc:docMk/>
            <pc:sldMk cId="1252435637" sldId="418"/>
            <ac:picMk id="8" creationId="{DA921856-4C99-4193-B56C-66CF70C999D5}"/>
          </ac:picMkLst>
        </pc:picChg>
      </pc:sldChg>
    </pc:docChg>
  </pc:docChgLst>
  <pc:docChgLst>
    <pc:chgData name="Guest User" userId="S::urn:spo:anon#4d42f7ebd235eba92c1d6a7cad5e84bc8f075009a9d5f5717afcd1e7a566a271::" providerId="AD" clId="Web-{C11CDF59-C660-5D2B-4465-4C827B2DAB57}"/>
    <pc:docChg chg="addSld delSld modSld">
      <pc:chgData name="Guest User" userId="S::urn:spo:anon#4d42f7ebd235eba92c1d6a7cad5e84bc8f075009a9d5f5717afcd1e7a566a271::" providerId="AD" clId="Web-{C11CDF59-C660-5D2B-4465-4C827B2DAB57}" dt="2021-10-04T15:27:50.830" v="1284" actId="1076"/>
      <pc:docMkLst>
        <pc:docMk/>
      </pc:docMkLst>
      <pc:sldChg chg="modSp">
        <pc:chgData name="Guest User" userId="S::urn:spo:anon#4d42f7ebd235eba92c1d6a7cad5e84bc8f075009a9d5f5717afcd1e7a566a271::" providerId="AD" clId="Web-{C11CDF59-C660-5D2B-4465-4C827B2DAB57}" dt="2021-10-04T15:24:42.310" v="1283" actId="20577"/>
        <pc:sldMkLst>
          <pc:docMk/>
          <pc:sldMk cId="2533990397" sldId="328"/>
        </pc:sldMkLst>
        <pc:spChg chg="mod">
          <ac:chgData name="Guest User" userId="S::urn:spo:anon#4d42f7ebd235eba92c1d6a7cad5e84bc8f075009a9d5f5717afcd1e7a566a271::" providerId="AD" clId="Web-{C11CDF59-C660-5D2B-4465-4C827B2DAB57}" dt="2021-10-04T15:21:24.024" v="1276" actId="20577"/>
          <ac:spMkLst>
            <pc:docMk/>
            <pc:sldMk cId="2533990397" sldId="328"/>
            <ac:spMk id="6" creationId="{97905EA8-D642-41CD-B3C7-02C57227C90D}"/>
          </ac:spMkLst>
        </pc:spChg>
        <pc:spChg chg="mod">
          <ac:chgData name="Guest User" userId="S::urn:spo:anon#4d42f7ebd235eba92c1d6a7cad5e84bc8f075009a9d5f5717afcd1e7a566a271::" providerId="AD" clId="Web-{C11CDF59-C660-5D2B-4465-4C827B2DAB57}" dt="2021-10-04T15:24:42.310" v="1283" actId="20577"/>
          <ac:spMkLst>
            <pc:docMk/>
            <pc:sldMk cId="2533990397" sldId="328"/>
            <ac:spMk id="8" creationId="{CE1371C3-95E7-4FD0-A69E-6E98C6323319}"/>
          </ac:spMkLst>
        </pc:spChg>
        <pc:spChg chg="mod">
          <ac:chgData name="Guest User" userId="S::urn:spo:anon#4d42f7ebd235eba92c1d6a7cad5e84bc8f075009a9d5f5717afcd1e7a566a271::" providerId="AD" clId="Web-{C11CDF59-C660-5D2B-4465-4C827B2DAB57}" dt="2021-10-04T15:22:06.822" v="1281" actId="20577"/>
          <ac:spMkLst>
            <pc:docMk/>
            <pc:sldMk cId="2533990397" sldId="328"/>
            <ac:spMk id="11" creationId="{137C69BF-FF74-4934-9E40-ED9604948E80}"/>
          </ac:spMkLst>
        </pc:spChg>
        <pc:picChg chg="mod">
          <ac:chgData name="Guest User" userId="S::urn:spo:anon#4d42f7ebd235eba92c1d6a7cad5e84bc8f075009a9d5f5717afcd1e7a566a271::" providerId="AD" clId="Web-{C11CDF59-C660-5D2B-4465-4C827B2DAB57}" dt="2021-10-04T13:37:08.129" v="830"/>
          <ac:picMkLst>
            <pc:docMk/>
            <pc:sldMk cId="2533990397" sldId="328"/>
            <ac:picMk id="1026" creationId="{61196B2B-A403-43FB-AA40-49F8AD57F76A}"/>
          </ac:picMkLst>
        </pc:picChg>
      </pc:sldChg>
      <pc:sldChg chg="modSp">
        <pc:chgData name="Guest User" userId="S::urn:spo:anon#4d42f7ebd235eba92c1d6a7cad5e84bc8f075009a9d5f5717afcd1e7a566a271::" providerId="AD" clId="Web-{C11CDF59-C660-5D2B-4465-4C827B2DAB57}" dt="2021-10-04T15:11:20.572" v="1139" actId="1076"/>
        <pc:sldMkLst>
          <pc:docMk/>
          <pc:sldMk cId="1447380680" sldId="392"/>
        </pc:sldMkLst>
        <pc:spChg chg="mod">
          <ac:chgData name="Guest User" userId="S::urn:spo:anon#4d42f7ebd235eba92c1d6a7cad5e84bc8f075009a9d5f5717afcd1e7a566a271::" providerId="AD" clId="Web-{C11CDF59-C660-5D2B-4465-4C827B2DAB57}" dt="2021-10-04T15:11:20.572" v="1139" actId="1076"/>
          <ac:spMkLst>
            <pc:docMk/>
            <pc:sldMk cId="1447380680" sldId="392"/>
            <ac:spMk id="3" creationId="{478E3186-2019-D946-8C67-BE83FFBCC65E}"/>
          </ac:spMkLst>
        </pc:spChg>
      </pc:sldChg>
      <pc:sldChg chg="delSp modSp">
        <pc:chgData name="Guest User" userId="S::urn:spo:anon#4d42f7ebd235eba92c1d6a7cad5e84bc8f075009a9d5f5717afcd1e7a566a271::" providerId="AD" clId="Web-{C11CDF59-C660-5D2B-4465-4C827B2DAB57}" dt="2021-10-04T15:13:18.138" v="1248" actId="20577"/>
        <pc:sldMkLst>
          <pc:docMk/>
          <pc:sldMk cId="2618426928" sldId="393"/>
        </pc:sldMkLst>
        <pc:spChg chg="mod">
          <ac:chgData name="Guest User" userId="S::urn:spo:anon#4d42f7ebd235eba92c1d6a7cad5e84bc8f075009a9d5f5717afcd1e7a566a271::" providerId="AD" clId="Web-{C11CDF59-C660-5D2B-4465-4C827B2DAB57}" dt="2021-10-04T15:12:28.746" v="1217" actId="20577"/>
          <ac:spMkLst>
            <pc:docMk/>
            <pc:sldMk cId="2618426928" sldId="393"/>
            <ac:spMk id="2" creationId="{9044AB90-72E0-49F4-9952-2FD403AF6965}"/>
          </ac:spMkLst>
        </pc:spChg>
        <pc:spChg chg="mod">
          <ac:chgData name="Guest User" userId="S::urn:spo:anon#4d42f7ebd235eba92c1d6a7cad5e84bc8f075009a9d5f5717afcd1e7a566a271::" providerId="AD" clId="Web-{C11CDF59-C660-5D2B-4465-4C827B2DAB57}" dt="2021-10-04T15:13:18.138" v="1248" actId="20577"/>
          <ac:spMkLst>
            <pc:docMk/>
            <pc:sldMk cId="2618426928" sldId="393"/>
            <ac:spMk id="3" creationId="{FAA85B94-66F1-4B50-979F-3A3506D6DD00}"/>
          </ac:spMkLst>
        </pc:spChg>
        <pc:picChg chg="del">
          <ac:chgData name="Guest User" userId="S::urn:spo:anon#4d42f7ebd235eba92c1d6a7cad5e84bc8f075009a9d5f5717afcd1e7a566a271::" providerId="AD" clId="Web-{C11CDF59-C660-5D2B-4465-4C827B2DAB57}" dt="2021-10-04T15:11:58.964" v="1154"/>
          <ac:picMkLst>
            <pc:docMk/>
            <pc:sldMk cId="2618426928" sldId="393"/>
            <ac:picMk id="4" creationId="{4BE0E253-9054-4642-9BDF-27F3B6AC3326}"/>
          </ac:picMkLst>
        </pc:picChg>
      </pc:sldChg>
      <pc:sldChg chg="modSp del">
        <pc:chgData name="Guest User" userId="S::urn:spo:anon#4d42f7ebd235eba92c1d6a7cad5e84bc8f075009a9d5f5717afcd1e7a566a271::" providerId="AD" clId="Web-{C11CDF59-C660-5D2B-4465-4C827B2DAB57}" dt="2021-10-04T15:13:37.060" v="1251"/>
        <pc:sldMkLst>
          <pc:docMk/>
          <pc:sldMk cId="372189973" sldId="394"/>
        </pc:sldMkLst>
        <pc:spChg chg="mod">
          <ac:chgData name="Guest User" userId="S::urn:spo:anon#4d42f7ebd235eba92c1d6a7cad5e84bc8f075009a9d5f5717afcd1e7a566a271::" providerId="AD" clId="Web-{C11CDF59-C660-5D2B-4465-4C827B2DAB57}" dt="2021-10-04T14:07:07.156" v="1066" actId="20577"/>
          <ac:spMkLst>
            <pc:docMk/>
            <pc:sldMk cId="372189973" sldId="394"/>
            <ac:spMk id="3" creationId="{DDE804AA-D0DA-4AF0-BDC8-F5F563AACD23}"/>
          </ac:spMkLst>
        </pc:spChg>
      </pc:sldChg>
      <pc:sldChg chg="modSp del">
        <pc:chgData name="Guest User" userId="S::urn:spo:anon#4d42f7ebd235eba92c1d6a7cad5e84bc8f075009a9d5f5717afcd1e7a566a271::" providerId="AD" clId="Web-{C11CDF59-C660-5D2B-4465-4C827B2DAB57}" dt="2021-10-04T15:13:37.060" v="1249"/>
        <pc:sldMkLst>
          <pc:docMk/>
          <pc:sldMk cId="2506560740" sldId="395"/>
        </pc:sldMkLst>
        <pc:spChg chg="mod">
          <ac:chgData name="Guest User" userId="S::urn:spo:anon#4d42f7ebd235eba92c1d6a7cad5e84bc8f075009a9d5f5717afcd1e7a566a271::" providerId="AD" clId="Web-{C11CDF59-C660-5D2B-4465-4C827B2DAB57}" dt="2021-10-04T15:06:30.753" v="1135" actId="20577"/>
          <ac:spMkLst>
            <pc:docMk/>
            <pc:sldMk cId="2506560740" sldId="395"/>
            <ac:spMk id="3" creationId="{3473B443-7470-49C8-ADB4-D3475B34FD24}"/>
          </ac:spMkLst>
        </pc:spChg>
      </pc:sldChg>
      <pc:sldChg chg="modSp del">
        <pc:chgData name="Guest User" userId="S::urn:spo:anon#4d42f7ebd235eba92c1d6a7cad5e84bc8f075009a9d5f5717afcd1e7a566a271::" providerId="AD" clId="Web-{C11CDF59-C660-5D2B-4465-4C827B2DAB57}" dt="2021-10-04T15:13:37.060" v="1250"/>
        <pc:sldMkLst>
          <pc:docMk/>
          <pc:sldMk cId="612749722" sldId="396"/>
        </pc:sldMkLst>
        <pc:spChg chg="mod">
          <ac:chgData name="Guest User" userId="S::urn:spo:anon#4d42f7ebd235eba92c1d6a7cad5e84bc8f075009a9d5f5717afcd1e7a566a271::" providerId="AD" clId="Web-{C11CDF59-C660-5D2B-4465-4C827B2DAB57}" dt="2021-10-04T13:57:36.701" v="1055" actId="20577"/>
          <ac:spMkLst>
            <pc:docMk/>
            <pc:sldMk cId="612749722" sldId="396"/>
            <ac:spMk id="2" creationId="{C150F2F4-E0F4-4846-8BBC-6EF44942B5CE}"/>
          </ac:spMkLst>
        </pc:spChg>
        <pc:spChg chg="mod">
          <ac:chgData name="Guest User" userId="S::urn:spo:anon#4d42f7ebd235eba92c1d6a7cad5e84bc8f075009a9d5f5717afcd1e7a566a271::" providerId="AD" clId="Web-{C11CDF59-C660-5D2B-4465-4C827B2DAB57}" dt="2021-10-04T15:05:16.579" v="1076" actId="20577"/>
          <ac:spMkLst>
            <pc:docMk/>
            <pc:sldMk cId="612749722" sldId="396"/>
            <ac:spMk id="3" creationId="{F6C19404-4859-4288-8CF4-88196DE91EE4}"/>
          </ac:spMkLst>
        </pc:spChg>
      </pc:sldChg>
      <pc:sldChg chg="modSp">
        <pc:chgData name="Guest User" userId="S::urn:spo:anon#4d42f7ebd235eba92c1d6a7cad5e84bc8f075009a9d5f5717afcd1e7a566a271::" providerId="AD" clId="Web-{C11CDF59-C660-5D2B-4465-4C827B2DAB57}" dt="2021-10-04T15:14:29.343" v="1257" actId="20577"/>
        <pc:sldMkLst>
          <pc:docMk/>
          <pc:sldMk cId="4241907592" sldId="397"/>
        </pc:sldMkLst>
        <pc:spChg chg="mod">
          <ac:chgData name="Guest User" userId="S::urn:spo:anon#4d42f7ebd235eba92c1d6a7cad5e84bc8f075009a9d5f5717afcd1e7a566a271::" providerId="AD" clId="Web-{C11CDF59-C660-5D2B-4465-4C827B2DAB57}" dt="2021-10-04T15:14:29.343" v="1257" actId="20577"/>
          <ac:spMkLst>
            <pc:docMk/>
            <pc:sldMk cId="4241907592" sldId="397"/>
            <ac:spMk id="3" creationId="{744E20B5-07DB-4B08-A669-6198F7AF66CD}"/>
          </ac:spMkLst>
        </pc:spChg>
        <pc:picChg chg="mod">
          <ac:chgData name="Guest User" userId="S::urn:spo:anon#4d42f7ebd235eba92c1d6a7cad5e84bc8f075009a9d5f5717afcd1e7a566a271::" providerId="AD" clId="Web-{C11CDF59-C660-5D2B-4465-4C827B2DAB57}" dt="2021-10-04T15:14:16.155" v="1255" actId="1076"/>
          <ac:picMkLst>
            <pc:docMk/>
            <pc:sldMk cId="4241907592" sldId="397"/>
            <ac:picMk id="4" creationId="{862F962F-641C-4B9C-9029-D04C19BFC88D}"/>
          </ac:picMkLst>
        </pc:picChg>
      </pc:sldChg>
      <pc:sldChg chg="addSp delSp modSp">
        <pc:chgData name="Guest User" userId="S::urn:spo:anon#4d42f7ebd235eba92c1d6a7cad5e84bc8f075009a9d5f5717afcd1e7a566a271::" providerId="AD" clId="Web-{C11CDF59-C660-5D2B-4465-4C827B2DAB57}" dt="2021-10-04T15:10:04.227" v="1138" actId="1076"/>
        <pc:sldMkLst>
          <pc:docMk/>
          <pc:sldMk cId="4155606419" sldId="398"/>
        </pc:sldMkLst>
        <pc:picChg chg="add mod">
          <ac:chgData name="Guest User" userId="S::urn:spo:anon#4d42f7ebd235eba92c1d6a7cad5e84bc8f075009a9d5f5717afcd1e7a566a271::" providerId="AD" clId="Web-{C11CDF59-C660-5D2B-4465-4C827B2DAB57}" dt="2021-10-04T15:10:04.227" v="1138" actId="1076"/>
          <ac:picMkLst>
            <pc:docMk/>
            <pc:sldMk cId="4155606419" sldId="398"/>
            <ac:picMk id="2" creationId="{5F5E9F83-B914-4D83-866D-5C9E5DFDA824}"/>
          </ac:picMkLst>
        </pc:picChg>
        <pc:picChg chg="del">
          <ac:chgData name="Guest User" userId="S::urn:spo:anon#4d42f7ebd235eba92c1d6a7cad5e84bc8f075009a9d5f5717afcd1e7a566a271::" providerId="AD" clId="Web-{C11CDF59-C660-5D2B-4465-4C827B2DAB57}" dt="2021-10-04T15:09:59.477" v="1136"/>
          <ac:picMkLst>
            <pc:docMk/>
            <pc:sldMk cId="4155606419" sldId="398"/>
            <ac:picMk id="3" creationId="{DD531D7E-081F-4DB0-B034-06CA82921711}"/>
          </ac:picMkLst>
        </pc:picChg>
      </pc:sldChg>
      <pc:sldChg chg="modSp">
        <pc:chgData name="Guest User" userId="S::urn:spo:anon#4d42f7ebd235eba92c1d6a7cad5e84bc8f075009a9d5f5717afcd1e7a566a271::" providerId="AD" clId="Web-{C11CDF59-C660-5D2B-4465-4C827B2DAB57}" dt="2021-10-04T13:12:32.637" v="450" actId="20577"/>
        <pc:sldMkLst>
          <pc:docMk/>
          <pc:sldMk cId="15775975" sldId="400"/>
        </pc:sldMkLst>
        <pc:spChg chg="mod">
          <ac:chgData name="Guest User" userId="S::urn:spo:anon#4d42f7ebd235eba92c1d6a7cad5e84bc8f075009a9d5f5717afcd1e7a566a271::" providerId="AD" clId="Web-{C11CDF59-C660-5D2B-4465-4C827B2DAB57}" dt="2021-10-04T13:12:32.637" v="450" actId="20577"/>
          <ac:spMkLst>
            <pc:docMk/>
            <pc:sldMk cId="15775975" sldId="400"/>
            <ac:spMk id="3" creationId="{3A2FB9A8-7342-4043-A18E-ACC51E13EC4F}"/>
          </ac:spMkLst>
        </pc:spChg>
      </pc:sldChg>
      <pc:sldChg chg="modSp modNotes">
        <pc:chgData name="Guest User" userId="S::urn:spo:anon#4d42f7ebd235eba92c1d6a7cad5e84bc8f075009a9d5f5717afcd1e7a566a271::" providerId="AD" clId="Web-{C11CDF59-C660-5D2B-4465-4C827B2DAB57}" dt="2021-10-04T13:46:28.303" v="839" actId="20577"/>
        <pc:sldMkLst>
          <pc:docMk/>
          <pc:sldMk cId="2485160204" sldId="403"/>
        </pc:sldMkLst>
        <pc:spChg chg="mod">
          <ac:chgData name="Guest User" userId="S::urn:spo:anon#4d42f7ebd235eba92c1d6a7cad5e84bc8f075009a9d5f5717afcd1e7a566a271::" providerId="AD" clId="Web-{C11CDF59-C660-5D2B-4465-4C827B2DAB57}" dt="2021-10-04T13:46:28.303" v="839" actId="20577"/>
          <ac:spMkLst>
            <pc:docMk/>
            <pc:sldMk cId="2485160204" sldId="403"/>
            <ac:spMk id="3" creationId="{599458DF-C79B-49F9-B157-44252BD44C17}"/>
          </ac:spMkLst>
        </pc:spChg>
      </pc:sldChg>
      <pc:sldChg chg="modSp">
        <pc:chgData name="Guest User" userId="S::urn:spo:anon#4d42f7ebd235eba92c1d6a7cad5e84bc8f075009a9d5f5717afcd1e7a566a271::" providerId="AD" clId="Web-{C11CDF59-C660-5D2B-4465-4C827B2DAB57}" dt="2021-10-04T13:12:04.073" v="444" actId="20577"/>
        <pc:sldMkLst>
          <pc:docMk/>
          <pc:sldMk cId="2135555468" sldId="406"/>
        </pc:sldMkLst>
        <pc:spChg chg="mod">
          <ac:chgData name="Guest User" userId="S::urn:spo:anon#4d42f7ebd235eba92c1d6a7cad5e84bc8f075009a9d5f5717afcd1e7a566a271::" providerId="AD" clId="Web-{C11CDF59-C660-5D2B-4465-4C827B2DAB57}" dt="2021-10-04T13:12:04.073" v="444" actId="20577"/>
          <ac:spMkLst>
            <pc:docMk/>
            <pc:sldMk cId="2135555468" sldId="406"/>
            <ac:spMk id="3" creationId="{9AFA739F-00BA-4D60-A9F9-52629C6D7270}"/>
          </ac:spMkLst>
        </pc:spChg>
      </pc:sldChg>
      <pc:sldChg chg="modSp">
        <pc:chgData name="Guest User" userId="S::urn:spo:anon#4d42f7ebd235eba92c1d6a7cad5e84bc8f075009a9d5f5717afcd1e7a566a271::" providerId="AD" clId="Web-{C11CDF59-C660-5D2B-4465-4C827B2DAB57}" dt="2021-10-04T13:14:14.659" v="545" actId="20577"/>
        <pc:sldMkLst>
          <pc:docMk/>
          <pc:sldMk cId="3301413289" sldId="407"/>
        </pc:sldMkLst>
        <pc:spChg chg="mod">
          <ac:chgData name="Guest User" userId="S::urn:spo:anon#4d42f7ebd235eba92c1d6a7cad5e84bc8f075009a9d5f5717afcd1e7a566a271::" providerId="AD" clId="Web-{C11CDF59-C660-5D2B-4465-4C827B2DAB57}" dt="2021-10-04T13:14:14.659" v="545" actId="20577"/>
          <ac:spMkLst>
            <pc:docMk/>
            <pc:sldMk cId="3301413289" sldId="407"/>
            <ac:spMk id="2" creationId="{A079594D-FC49-4FD3-8F9F-1257A14610EE}"/>
          </ac:spMkLst>
        </pc:spChg>
      </pc:sldChg>
      <pc:sldChg chg="modSp">
        <pc:chgData name="Guest User" userId="S::urn:spo:anon#4d42f7ebd235eba92c1d6a7cad5e84bc8f075009a9d5f5717afcd1e7a566a271::" providerId="AD" clId="Web-{C11CDF59-C660-5D2B-4465-4C827B2DAB57}" dt="2021-10-04T13:33:19.788" v="704" actId="20577"/>
        <pc:sldMkLst>
          <pc:docMk/>
          <pc:sldMk cId="74791266" sldId="409"/>
        </pc:sldMkLst>
        <pc:spChg chg="mod">
          <ac:chgData name="Guest User" userId="S::urn:spo:anon#4d42f7ebd235eba92c1d6a7cad5e84bc8f075009a9d5f5717afcd1e7a566a271::" providerId="AD" clId="Web-{C11CDF59-C660-5D2B-4465-4C827B2DAB57}" dt="2021-10-04T13:20:30.837" v="563" actId="20577"/>
          <ac:spMkLst>
            <pc:docMk/>
            <pc:sldMk cId="74791266" sldId="409"/>
            <ac:spMk id="2" creationId="{DE75E4B4-449D-4FEE-8CBD-83A4F51C14F6}"/>
          </ac:spMkLst>
        </pc:spChg>
        <pc:spChg chg="mod">
          <ac:chgData name="Guest User" userId="S::urn:spo:anon#4d42f7ebd235eba92c1d6a7cad5e84bc8f075009a9d5f5717afcd1e7a566a271::" providerId="AD" clId="Web-{C11CDF59-C660-5D2B-4465-4C827B2DAB57}" dt="2021-10-04T13:33:19.788" v="704" actId="20577"/>
          <ac:spMkLst>
            <pc:docMk/>
            <pc:sldMk cId="74791266" sldId="409"/>
            <ac:spMk id="3" creationId="{A258F7E4-A1E1-4E76-9A54-C7E1ABB7D30B}"/>
          </ac:spMkLst>
        </pc:spChg>
      </pc:sldChg>
      <pc:sldChg chg="modSp">
        <pc:chgData name="Guest User" userId="S::urn:spo:anon#4d42f7ebd235eba92c1d6a7cad5e84bc8f075009a9d5f5717afcd1e7a566a271::" providerId="AD" clId="Web-{C11CDF59-C660-5D2B-4465-4C827B2DAB57}" dt="2021-10-04T15:16:31.939" v="1266" actId="14100"/>
        <pc:sldMkLst>
          <pc:docMk/>
          <pc:sldMk cId="91743016" sldId="410"/>
        </pc:sldMkLst>
        <pc:spChg chg="mod">
          <ac:chgData name="Guest User" userId="S::urn:spo:anon#4d42f7ebd235eba92c1d6a7cad5e84bc8f075009a9d5f5717afcd1e7a566a271::" providerId="AD" clId="Web-{C11CDF59-C660-5D2B-4465-4C827B2DAB57}" dt="2021-10-04T15:16:31.939" v="1266" actId="14100"/>
          <ac:spMkLst>
            <pc:docMk/>
            <pc:sldMk cId="91743016" sldId="410"/>
            <ac:spMk id="2" creationId="{ECC10C99-D662-4003-986D-64E67A9ED153}"/>
          </ac:spMkLst>
        </pc:spChg>
        <pc:spChg chg="mod">
          <ac:chgData name="Guest User" userId="S::urn:spo:anon#4d42f7ebd235eba92c1d6a7cad5e84bc8f075009a9d5f5717afcd1e7a566a271::" providerId="AD" clId="Web-{C11CDF59-C660-5D2B-4465-4C827B2DAB57}" dt="2021-10-04T13:11:13.304" v="441" actId="20577"/>
          <ac:spMkLst>
            <pc:docMk/>
            <pc:sldMk cId="91743016" sldId="410"/>
            <ac:spMk id="3" creationId="{EE852B71-15AD-47EE-AB95-35A9070CA840}"/>
          </ac:spMkLst>
        </pc:spChg>
      </pc:sldChg>
      <pc:sldChg chg="modSp">
        <pc:chgData name="Guest User" userId="S::urn:spo:anon#4d42f7ebd235eba92c1d6a7cad5e84bc8f075009a9d5f5717afcd1e7a566a271::" providerId="AD" clId="Web-{C11CDF59-C660-5D2B-4465-4C827B2DAB57}" dt="2021-10-04T13:02:52.666" v="274" actId="20577"/>
        <pc:sldMkLst>
          <pc:docMk/>
          <pc:sldMk cId="2076778167" sldId="411"/>
        </pc:sldMkLst>
        <pc:spChg chg="mod">
          <ac:chgData name="Guest User" userId="S::urn:spo:anon#4d42f7ebd235eba92c1d6a7cad5e84bc8f075009a9d5f5717afcd1e7a566a271::" providerId="AD" clId="Web-{C11CDF59-C660-5D2B-4465-4C827B2DAB57}" dt="2021-10-04T13:02:52.666" v="274" actId="20577"/>
          <ac:spMkLst>
            <pc:docMk/>
            <pc:sldMk cId="2076778167" sldId="411"/>
            <ac:spMk id="3" creationId="{B7EDA936-5B5A-402D-83C7-7ACF7BDD517D}"/>
          </ac:spMkLst>
        </pc:spChg>
      </pc:sldChg>
      <pc:sldChg chg="modSp">
        <pc:chgData name="Guest User" userId="S::urn:spo:anon#4d42f7ebd235eba92c1d6a7cad5e84bc8f075009a9d5f5717afcd1e7a566a271::" providerId="AD" clId="Web-{C11CDF59-C660-5D2B-4465-4C827B2DAB57}" dt="2021-10-04T13:13:58.002" v="544" actId="20577"/>
        <pc:sldMkLst>
          <pc:docMk/>
          <pc:sldMk cId="2507084488" sldId="412"/>
        </pc:sldMkLst>
        <pc:spChg chg="mod">
          <ac:chgData name="Guest User" userId="S::urn:spo:anon#4d42f7ebd235eba92c1d6a7cad5e84bc8f075009a9d5f5717afcd1e7a566a271::" providerId="AD" clId="Web-{C11CDF59-C660-5D2B-4465-4C827B2DAB57}" dt="2021-10-04T13:13:58.002" v="544" actId="20577"/>
          <ac:spMkLst>
            <pc:docMk/>
            <pc:sldMk cId="2507084488" sldId="412"/>
            <ac:spMk id="3" creationId="{64E34624-1CCD-4A13-B1A8-9B8A84729F7D}"/>
          </ac:spMkLst>
        </pc:spChg>
      </pc:sldChg>
      <pc:sldChg chg="modSp">
        <pc:chgData name="Guest User" userId="S::urn:spo:anon#4d42f7ebd235eba92c1d6a7cad5e84bc8f075009a9d5f5717afcd1e7a566a271::" providerId="AD" clId="Web-{C11CDF59-C660-5D2B-4465-4C827B2DAB57}" dt="2021-10-04T13:05:36.769" v="285" actId="20577"/>
        <pc:sldMkLst>
          <pc:docMk/>
          <pc:sldMk cId="2561606094" sldId="413"/>
        </pc:sldMkLst>
        <pc:spChg chg="mod">
          <ac:chgData name="Guest User" userId="S::urn:spo:anon#4d42f7ebd235eba92c1d6a7cad5e84bc8f075009a9d5f5717afcd1e7a566a271::" providerId="AD" clId="Web-{C11CDF59-C660-5D2B-4465-4C827B2DAB57}" dt="2021-10-04T13:05:36.769" v="285" actId="20577"/>
          <ac:spMkLst>
            <pc:docMk/>
            <pc:sldMk cId="2561606094" sldId="413"/>
            <ac:spMk id="3" creationId="{B29C6CB6-A3A8-4F0D-AC9C-68FBAEA116DC}"/>
          </ac:spMkLst>
        </pc:spChg>
      </pc:sldChg>
      <pc:sldChg chg="modSp">
        <pc:chgData name="Guest User" userId="S::urn:spo:anon#4d42f7ebd235eba92c1d6a7cad5e84bc8f075009a9d5f5717afcd1e7a566a271::" providerId="AD" clId="Web-{C11CDF59-C660-5D2B-4465-4C827B2DAB57}" dt="2021-10-04T15:23:46.075" v="1282" actId="20577"/>
        <pc:sldMkLst>
          <pc:docMk/>
          <pc:sldMk cId="1123698286" sldId="414"/>
        </pc:sldMkLst>
        <pc:spChg chg="mod">
          <ac:chgData name="Guest User" userId="S::urn:spo:anon#4d42f7ebd235eba92c1d6a7cad5e84bc8f075009a9d5f5717afcd1e7a566a271::" providerId="AD" clId="Web-{C11CDF59-C660-5D2B-4465-4C827B2DAB57}" dt="2021-10-04T15:23:46.075" v="1282" actId="20577"/>
          <ac:spMkLst>
            <pc:docMk/>
            <pc:sldMk cId="1123698286" sldId="414"/>
            <ac:spMk id="3" creationId="{59732538-1BE6-474C-98BF-E0FF9DEC58B6}"/>
          </ac:spMkLst>
        </pc:spChg>
      </pc:sldChg>
      <pc:sldChg chg="modSp new">
        <pc:chgData name="Guest User" userId="S::urn:spo:anon#4d42f7ebd235eba92c1d6a7cad5e84bc8f075009a9d5f5717afcd1e7a566a271::" providerId="AD" clId="Web-{C11CDF59-C660-5D2B-4465-4C827B2DAB57}" dt="2021-10-04T15:27:50.830" v="1284" actId="1076"/>
        <pc:sldMkLst>
          <pc:docMk/>
          <pc:sldMk cId="643524059" sldId="416"/>
        </pc:sldMkLst>
        <pc:spChg chg="mod">
          <ac:chgData name="Guest User" userId="S::urn:spo:anon#4d42f7ebd235eba92c1d6a7cad5e84bc8f075009a9d5f5717afcd1e7a566a271::" providerId="AD" clId="Web-{C11CDF59-C660-5D2B-4465-4C827B2DAB57}" dt="2021-10-04T13:05:06.158" v="280" actId="20577"/>
          <ac:spMkLst>
            <pc:docMk/>
            <pc:sldMk cId="643524059" sldId="416"/>
            <ac:spMk id="2" creationId="{5718354E-9072-44ED-9C4C-3547D0B834CE}"/>
          </ac:spMkLst>
        </pc:spChg>
        <pc:spChg chg="mod">
          <ac:chgData name="Guest User" userId="S::urn:spo:anon#4d42f7ebd235eba92c1d6a7cad5e84bc8f075009a9d5f5717afcd1e7a566a271::" providerId="AD" clId="Web-{C11CDF59-C660-5D2B-4465-4C827B2DAB57}" dt="2021-10-04T15:27:50.830" v="1284" actId="1076"/>
          <ac:spMkLst>
            <pc:docMk/>
            <pc:sldMk cId="643524059" sldId="416"/>
            <ac:spMk id="3" creationId="{6755ECE1-9950-4F21-AF31-282196DBF4D1}"/>
          </ac:spMkLst>
        </pc:spChg>
      </pc:sldChg>
      <pc:sldChg chg="addSp delSp modSp new">
        <pc:chgData name="Guest User" userId="S::urn:spo:anon#4d42f7ebd235eba92c1d6a7cad5e84bc8f075009a9d5f5717afcd1e7a566a271::" providerId="AD" clId="Web-{C11CDF59-C660-5D2B-4465-4C827B2DAB57}" dt="2021-10-04T13:44:22.967" v="832" actId="20577"/>
        <pc:sldMkLst>
          <pc:docMk/>
          <pc:sldMk cId="431324327" sldId="417"/>
        </pc:sldMkLst>
        <pc:spChg chg="mod">
          <ac:chgData name="Guest User" userId="S::urn:spo:anon#4d42f7ebd235eba92c1d6a7cad5e84bc8f075009a9d5f5717afcd1e7a566a271::" providerId="AD" clId="Web-{C11CDF59-C660-5D2B-4465-4C827B2DAB57}" dt="2021-10-04T13:36:06.501" v="829" actId="20577"/>
          <ac:spMkLst>
            <pc:docMk/>
            <pc:sldMk cId="431324327" sldId="417"/>
            <ac:spMk id="2" creationId="{F76AE533-A466-4DBC-8CC8-027FCFE84B6C}"/>
          </ac:spMkLst>
        </pc:spChg>
        <pc:spChg chg="add del mod">
          <ac:chgData name="Guest User" userId="S::urn:spo:anon#4d42f7ebd235eba92c1d6a7cad5e84bc8f075009a9d5f5717afcd1e7a566a271::" providerId="AD" clId="Web-{C11CDF59-C660-5D2B-4465-4C827B2DAB57}" dt="2021-10-04T13:44:22.967" v="832" actId="20577"/>
          <ac:spMkLst>
            <pc:docMk/>
            <pc:sldMk cId="431324327" sldId="417"/>
            <ac:spMk id="3" creationId="{0325EC1D-8484-446B-A9AA-468BCB6A329C}"/>
          </ac:spMkLst>
        </pc:spChg>
        <pc:graphicFrameChg chg="add del mod ord modGraphic">
          <ac:chgData name="Guest User" userId="S::urn:spo:anon#4d42f7ebd235eba92c1d6a7cad5e84bc8f075009a9d5f5717afcd1e7a566a271::" providerId="AD" clId="Web-{C11CDF59-C660-5D2B-4465-4C827B2DAB57}" dt="2021-10-04T13:33:31.351" v="707"/>
          <ac:graphicFrameMkLst>
            <pc:docMk/>
            <pc:sldMk cId="431324327" sldId="417"/>
            <ac:graphicFrameMk id="5" creationId="{8FFA3D65-F6E4-41ED-BBD4-72EDAD7B6E7A}"/>
          </ac:graphicFrameMkLst>
        </pc:graphicFrameChg>
      </pc:sldChg>
    </pc:docChg>
  </pc:docChgLst>
  <pc:docChgLst>
    <pc:chgData name="Richard Orme" userId="8848ce34-9c74-4ac9-9c06-dbfc8e61e81b" providerId="ADAL" clId="{C3DCC139-FCBE-4F57-836E-CD512ACA53D5}"/>
    <pc:docChg chg="undo custSel addSld delSld modSld sldOrd">
      <pc:chgData name="Richard Orme" userId="8848ce34-9c74-4ac9-9c06-dbfc8e61e81b" providerId="ADAL" clId="{C3DCC139-FCBE-4F57-836E-CD512ACA53D5}" dt="2021-10-06T14:18:46.893" v="215" actId="962"/>
      <pc:docMkLst>
        <pc:docMk/>
      </pc:docMkLst>
      <pc:sldChg chg="modSp del mod ord">
        <pc:chgData name="Richard Orme" userId="8848ce34-9c74-4ac9-9c06-dbfc8e61e81b" providerId="ADAL" clId="{C3DCC139-FCBE-4F57-836E-CD512ACA53D5}" dt="2021-10-04T15:29:22.610" v="68" actId="47"/>
        <pc:sldMkLst>
          <pc:docMk/>
          <pc:sldMk cId="0" sldId="256"/>
        </pc:sldMkLst>
        <pc:spChg chg="mod">
          <ac:chgData name="Richard Orme" userId="8848ce34-9c74-4ac9-9c06-dbfc8e61e81b" providerId="ADAL" clId="{C3DCC139-FCBE-4F57-836E-CD512ACA53D5}" dt="2021-10-04T14:59:28.848" v="4" actId="20577"/>
          <ac:spMkLst>
            <pc:docMk/>
            <pc:sldMk cId="0" sldId="256"/>
            <ac:spMk id="2050" creationId="{00000000-0000-0000-0000-000000000000}"/>
          </ac:spMkLst>
        </pc:spChg>
      </pc:sldChg>
      <pc:sldChg chg="addSp delSp modSp mod">
        <pc:chgData name="Richard Orme" userId="8848ce34-9c74-4ac9-9c06-dbfc8e61e81b" providerId="ADAL" clId="{C3DCC139-FCBE-4F57-836E-CD512ACA53D5}" dt="2021-10-06T14:18:46.893" v="215" actId="962"/>
        <pc:sldMkLst>
          <pc:docMk/>
          <pc:sldMk cId="0" sldId="281"/>
        </pc:sldMkLst>
        <pc:spChg chg="add del mod">
          <ac:chgData name="Richard Orme" userId="8848ce34-9c74-4ac9-9c06-dbfc8e61e81b" providerId="ADAL" clId="{C3DCC139-FCBE-4F57-836E-CD512ACA53D5}" dt="2021-10-06T14:16:47.800" v="203" actId="478"/>
          <ac:spMkLst>
            <pc:docMk/>
            <pc:sldMk cId="0" sldId="281"/>
            <ac:spMk id="5" creationId="{C52CC53A-2E43-446D-9F87-F766AC0975E6}"/>
          </ac:spMkLst>
        </pc:spChg>
        <pc:spChg chg="add del mod">
          <ac:chgData name="Richard Orme" userId="8848ce34-9c74-4ac9-9c06-dbfc8e61e81b" providerId="ADAL" clId="{C3DCC139-FCBE-4F57-836E-CD512ACA53D5}" dt="2021-10-06T14:18:11.239" v="208" actId="478"/>
          <ac:spMkLst>
            <pc:docMk/>
            <pc:sldMk cId="0" sldId="281"/>
            <ac:spMk id="10" creationId="{6F54E040-6372-4D45-9534-829C3B3D0B70}"/>
          </ac:spMkLst>
        </pc:spChg>
        <pc:picChg chg="add mod ord">
          <ac:chgData name="Richard Orme" userId="8848ce34-9c74-4ac9-9c06-dbfc8e61e81b" providerId="ADAL" clId="{C3DCC139-FCBE-4F57-836E-CD512ACA53D5}" dt="2021-10-04T16:16:55.120" v="191" actId="962"/>
          <ac:picMkLst>
            <pc:docMk/>
            <pc:sldMk cId="0" sldId="281"/>
            <ac:picMk id="3" creationId="{2856F440-AB2E-43A9-B898-AE926B309570}"/>
          </ac:picMkLst>
        </pc:picChg>
        <pc:picChg chg="add mod ord">
          <ac:chgData name="Richard Orme" userId="8848ce34-9c74-4ac9-9c06-dbfc8e61e81b" providerId="ADAL" clId="{C3DCC139-FCBE-4F57-836E-CD512ACA53D5}" dt="2021-10-04T16:16:50.388" v="189" actId="13244"/>
          <ac:picMkLst>
            <pc:docMk/>
            <pc:sldMk cId="0" sldId="281"/>
            <ac:picMk id="4" creationId="{AA6768CA-0CCC-4784-9E90-DA8279AB121A}"/>
          </ac:picMkLst>
        </pc:picChg>
        <pc:picChg chg="add del mod ord">
          <ac:chgData name="Richard Orme" userId="8848ce34-9c74-4ac9-9c06-dbfc8e61e81b" providerId="ADAL" clId="{C3DCC139-FCBE-4F57-836E-CD512ACA53D5}" dt="2021-10-06T14:16:47.213" v="202" actId="22"/>
          <ac:picMkLst>
            <pc:docMk/>
            <pc:sldMk cId="0" sldId="281"/>
            <ac:picMk id="7" creationId="{ECBD2977-E75D-483F-BA7B-D71CE5FBB382}"/>
          </ac:picMkLst>
        </pc:picChg>
        <pc:picChg chg="add mod">
          <ac:chgData name="Richard Orme" userId="8848ce34-9c74-4ac9-9c06-dbfc8e61e81b" providerId="ADAL" clId="{C3DCC139-FCBE-4F57-836E-CD512ACA53D5}" dt="2021-10-06T14:18:46.893" v="215" actId="962"/>
          <ac:picMkLst>
            <pc:docMk/>
            <pc:sldMk cId="0" sldId="281"/>
            <ac:picMk id="8" creationId="{DD2BA9E2-8C6A-4BAE-9C95-2C3DE4D5C15C}"/>
          </ac:picMkLst>
        </pc:picChg>
        <pc:picChg chg="add mod">
          <ac:chgData name="Richard Orme" userId="8848ce34-9c74-4ac9-9c06-dbfc8e61e81b" providerId="ADAL" clId="{C3DCC139-FCBE-4F57-836E-CD512ACA53D5}" dt="2021-10-06T14:18:22.183" v="210"/>
          <ac:picMkLst>
            <pc:docMk/>
            <pc:sldMk cId="0" sldId="281"/>
            <ac:picMk id="13" creationId="{691383E1-801D-4242-89BF-42091F8B2650}"/>
          </ac:picMkLst>
        </pc:picChg>
        <pc:picChg chg="add del mod">
          <ac:chgData name="Richard Orme" userId="8848ce34-9c74-4ac9-9c06-dbfc8e61e81b" providerId="ADAL" clId="{C3DCC139-FCBE-4F57-836E-CD512ACA53D5}" dt="2021-10-06T14:17:50.957" v="205" actId="478"/>
          <ac:picMkLst>
            <pc:docMk/>
            <pc:sldMk cId="0" sldId="281"/>
            <ac:picMk id="325" creationId="{00000000-0000-0000-0000-000000000000}"/>
          </ac:picMkLst>
        </pc:picChg>
      </pc:sldChg>
      <pc:sldChg chg="delSp modSp mod">
        <pc:chgData name="Richard Orme" userId="8848ce34-9c74-4ac9-9c06-dbfc8e61e81b" providerId="ADAL" clId="{C3DCC139-FCBE-4F57-836E-CD512ACA53D5}" dt="2021-10-04T16:13:45.346" v="168" actId="478"/>
        <pc:sldMkLst>
          <pc:docMk/>
          <pc:sldMk cId="2533990397" sldId="328"/>
        </pc:sldMkLst>
        <pc:spChg chg="ord">
          <ac:chgData name="Richard Orme" userId="8848ce34-9c74-4ac9-9c06-dbfc8e61e81b" providerId="ADAL" clId="{C3DCC139-FCBE-4F57-836E-CD512ACA53D5}" dt="2021-10-04T16:13:37.190" v="167" actId="13244"/>
          <ac:spMkLst>
            <pc:docMk/>
            <pc:sldMk cId="2533990397" sldId="328"/>
            <ac:spMk id="6" creationId="{97905EA8-D642-41CD-B3C7-02C57227C90D}"/>
          </ac:spMkLst>
        </pc:spChg>
        <pc:spChg chg="mod ord">
          <ac:chgData name="Richard Orme" userId="8848ce34-9c74-4ac9-9c06-dbfc8e61e81b" providerId="ADAL" clId="{C3DCC139-FCBE-4F57-836E-CD512ACA53D5}" dt="2021-10-04T16:13:31.544" v="165" actId="13244"/>
          <ac:spMkLst>
            <pc:docMk/>
            <pc:sldMk cId="2533990397" sldId="328"/>
            <ac:spMk id="11" creationId="{137C69BF-FF74-4934-9E40-ED9604948E80}"/>
          </ac:spMkLst>
        </pc:spChg>
        <pc:spChg chg="del">
          <ac:chgData name="Richard Orme" userId="8848ce34-9c74-4ac9-9c06-dbfc8e61e81b" providerId="ADAL" clId="{C3DCC139-FCBE-4F57-836E-CD512ACA53D5}" dt="2021-10-04T16:13:45.346" v="168" actId="478"/>
          <ac:spMkLst>
            <pc:docMk/>
            <pc:sldMk cId="2533990397" sldId="328"/>
            <ac:spMk id="12" creationId="{CB7D4A56-7FCB-4AB3-A87C-5730CCAA56CE}"/>
          </ac:spMkLst>
        </pc:spChg>
        <pc:spChg chg="ord">
          <ac:chgData name="Richard Orme" userId="8848ce34-9c74-4ac9-9c06-dbfc8e61e81b" providerId="ADAL" clId="{C3DCC139-FCBE-4F57-836E-CD512ACA53D5}" dt="2021-10-04T16:13:21.837" v="162" actId="13244"/>
          <ac:spMkLst>
            <pc:docMk/>
            <pc:sldMk cId="2533990397" sldId="328"/>
            <ac:spMk id="13" creationId="{87E68BDF-BCC9-4F74-A016-20E99697CD6B}"/>
          </ac:spMkLst>
        </pc:spChg>
        <pc:picChg chg="mod ord">
          <ac:chgData name="Richard Orme" userId="8848ce34-9c74-4ac9-9c06-dbfc8e61e81b" providerId="ADAL" clId="{C3DCC139-FCBE-4F57-836E-CD512ACA53D5}" dt="2021-10-04T16:13:34.396" v="166" actId="13244"/>
          <ac:picMkLst>
            <pc:docMk/>
            <pc:sldMk cId="2533990397" sldId="328"/>
            <ac:picMk id="14" creationId="{16F5A678-229D-4F7A-AE17-61FB1C483A11}"/>
          </ac:picMkLst>
        </pc:picChg>
      </pc:sldChg>
      <pc:sldChg chg="addSp modSp mod">
        <pc:chgData name="Richard Orme" userId="8848ce34-9c74-4ac9-9c06-dbfc8e61e81b" providerId="ADAL" clId="{C3DCC139-FCBE-4F57-836E-CD512ACA53D5}" dt="2021-10-04T16:13:15.472" v="161" actId="13244"/>
        <pc:sldMkLst>
          <pc:docMk/>
          <pc:sldMk cId="1627399592" sldId="359"/>
        </pc:sldMkLst>
        <pc:picChg chg="add mod ord">
          <ac:chgData name="Richard Orme" userId="8848ce34-9c74-4ac9-9c06-dbfc8e61e81b" providerId="ADAL" clId="{C3DCC139-FCBE-4F57-836E-CD512ACA53D5}" dt="2021-10-04T16:13:15.472" v="161" actId="13244"/>
          <ac:picMkLst>
            <pc:docMk/>
            <pc:sldMk cId="1627399592" sldId="359"/>
            <ac:picMk id="4" creationId="{A561DA92-E6D1-48FC-A66F-ECA1FAD41ECF}"/>
          </ac:picMkLst>
        </pc:picChg>
      </pc:sldChg>
      <pc:sldChg chg="modSp mod">
        <pc:chgData name="Richard Orme" userId="8848ce34-9c74-4ac9-9c06-dbfc8e61e81b" providerId="ADAL" clId="{C3DCC139-FCBE-4F57-836E-CD512ACA53D5}" dt="2021-10-04T16:18:00.224" v="193" actId="1076"/>
        <pc:sldMkLst>
          <pc:docMk/>
          <pc:sldMk cId="4004647307" sldId="390"/>
        </pc:sldMkLst>
        <pc:spChg chg="mod">
          <ac:chgData name="Richard Orme" userId="8848ce34-9c74-4ac9-9c06-dbfc8e61e81b" providerId="ADAL" clId="{C3DCC139-FCBE-4F57-836E-CD512ACA53D5}" dt="2021-10-04T16:18:00.224" v="193" actId="1076"/>
          <ac:spMkLst>
            <pc:docMk/>
            <pc:sldMk cId="4004647307" sldId="390"/>
            <ac:spMk id="2" creationId="{B42D8E32-1C28-4E72-8B3F-4B5F672B2E90}"/>
          </ac:spMkLst>
        </pc:spChg>
      </pc:sldChg>
      <pc:sldChg chg="addSp delSp modSp mod">
        <pc:chgData name="Richard Orme" userId="8848ce34-9c74-4ac9-9c06-dbfc8e61e81b" providerId="ADAL" clId="{C3DCC139-FCBE-4F57-836E-CD512ACA53D5}" dt="2021-10-04T16:13:53.706" v="169" actId="13244"/>
        <pc:sldMkLst>
          <pc:docMk/>
          <pc:sldMk cId="501426336" sldId="391"/>
        </pc:sldMkLst>
        <pc:picChg chg="add del mod">
          <ac:chgData name="Richard Orme" userId="8848ce34-9c74-4ac9-9c06-dbfc8e61e81b" providerId="ADAL" clId="{C3DCC139-FCBE-4F57-836E-CD512ACA53D5}" dt="2021-10-04T15:06:43.706" v="12" actId="478"/>
          <ac:picMkLst>
            <pc:docMk/>
            <pc:sldMk cId="501426336" sldId="391"/>
            <ac:picMk id="4" creationId="{6EA981ED-057F-4443-B83F-D218B9D376E3}"/>
          </ac:picMkLst>
        </pc:picChg>
        <pc:picChg chg="add mod ord">
          <ac:chgData name="Richard Orme" userId="8848ce34-9c74-4ac9-9c06-dbfc8e61e81b" providerId="ADAL" clId="{C3DCC139-FCBE-4F57-836E-CD512ACA53D5}" dt="2021-10-04T16:13:53.706" v="169" actId="13244"/>
          <ac:picMkLst>
            <pc:docMk/>
            <pc:sldMk cId="501426336" sldId="391"/>
            <ac:picMk id="6" creationId="{65EB6429-395E-4BB0-9477-9F2CCEEF3C14}"/>
          </ac:picMkLst>
        </pc:picChg>
      </pc:sldChg>
      <pc:sldChg chg="addSp delSp modSp mod">
        <pc:chgData name="Richard Orme" userId="8848ce34-9c74-4ac9-9c06-dbfc8e61e81b" providerId="ADAL" clId="{C3DCC139-FCBE-4F57-836E-CD512ACA53D5}" dt="2021-10-04T16:14:00.724" v="170" actId="13244"/>
        <pc:sldMkLst>
          <pc:docMk/>
          <pc:sldMk cId="1447380680" sldId="392"/>
        </pc:sldMkLst>
        <pc:picChg chg="add del mod">
          <ac:chgData name="Richard Orme" userId="8848ce34-9c74-4ac9-9c06-dbfc8e61e81b" providerId="ADAL" clId="{C3DCC139-FCBE-4F57-836E-CD512ACA53D5}" dt="2021-10-04T15:09:55.626" v="32"/>
          <ac:picMkLst>
            <pc:docMk/>
            <pc:sldMk cId="1447380680" sldId="392"/>
            <ac:picMk id="4" creationId="{89931013-3ACF-4CA9-834C-4497838FFA5F}"/>
          </ac:picMkLst>
        </pc:picChg>
        <pc:picChg chg="add mod ord">
          <ac:chgData name="Richard Orme" userId="8848ce34-9c74-4ac9-9c06-dbfc8e61e81b" providerId="ADAL" clId="{C3DCC139-FCBE-4F57-836E-CD512ACA53D5}" dt="2021-10-04T16:14:00.724" v="170" actId="13244"/>
          <ac:picMkLst>
            <pc:docMk/>
            <pc:sldMk cId="1447380680" sldId="392"/>
            <ac:picMk id="6" creationId="{16929944-88A0-47AA-8323-269900050BA4}"/>
          </ac:picMkLst>
        </pc:picChg>
      </pc:sldChg>
      <pc:sldChg chg="addSp modSp mod">
        <pc:chgData name="Richard Orme" userId="8848ce34-9c74-4ac9-9c06-dbfc8e61e81b" providerId="ADAL" clId="{C3DCC139-FCBE-4F57-836E-CD512ACA53D5}" dt="2021-10-04T16:14:05.632" v="171" actId="13244"/>
        <pc:sldMkLst>
          <pc:docMk/>
          <pc:sldMk cId="2618426928" sldId="393"/>
        </pc:sldMkLst>
        <pc:picChg chg="add mod ord">
          <ac:chgData name="Richard Orme" userId="8848ce34-9c74-4ac9-9c06-dbfc8e61e81b" providerId="ADAL" clId="{C3DCC139-FCBE-4F57-836E-CD512ACA53D5}" dt="2021-10-04T16:14:05.632" v="171" actId="13244"/>
          <ac:picMkLst>
            <pc:docMk/>
            <pc:sldMk cId="2618426928" sldId="393"/>
            <ac:picMk id="5" creationId="{B4B6F0F4-6E96-4BF6-B5FE-B8034040D2BF}"/>
          </ac:picMkLst>
        </pc:picChg>
      </pc:sldChg>
      <pc:sldChg chg="addSp modSp">
        <pc:chgData name="Richard Orme" userId="8848ce34-9c74-4ac9-9c06-dbfc8e61e81b" providerId="ADAL" clId="{C3DCC139-FCBE-4F57-836E-CD512ACA53D5}" dt="2021-10-04T15:10:11.008" v="36"/>
        <pc:sldMkLst>
          <pc:docMk/>
          <pc:sldMk cId="372189973" sldId="394"/>
        </pc:sldMkLst>
        <pc:picChg chg="add mod">
          <ac:chgData name="Richard Orme" userId="8848ce34-9c74-4ac9-9c06-dbfc8e61e81b" providerId="ADAL" clId="{C3DCC139-FCBE-4F57-836E-CD512ACA53D5}" dt="2021-10-04T15:10:11.008" v="36"/>
          <ac:picMkLst>
            <pc:docMk/>
            <pc:sldMk cId="372189973" sldId="394"/>
            <ac:picMk id="6" creationId="{D49E6F70-CEC2-4A1C-9E6C-09EA83534043}"/>
          </ac:picMkLst>
        </pc:picChg>
      </pc:sldChg>
      <pc:sldChg chg="addSp modSp">
        <pc:chgData name="Richard Orme" userId="8848ce34-9c74-4ac9-9c06-dbfc8e61e81b" providerId="ADAL" clId="{C3DCC139-FCBE-4F57-836E-CD512ACA53D5}" dt="2021-10-04T15:10:18.322" v="38"/>
        <pc:sldMkLst>
          <pc:docMk/>
          <pc:sldMk cId="2506560740" sldId="395"/>
        </pc:sldMkLst>
        <pc:picChg chg="add mod">
          <ac:chgData name="Richard Orme" userId="8848ce34-9c74-4ac9-9c06-dbfc8e61e81b" providerId="ADAL" clId="{C3DCC139-FCBE-4F57-836E-CD512ACA53D5}" dt="2021-10-04T15:10:18.322" v="38"/>
          <ac:picMkLst>
            <pc:docMk/>
            <pc:sldMk cId="2506560740" sldId="395"/>
            <ac:picMk id="4" creationId="{BCD38034-5303-42D2-826A-AA809CA6FB2E}"/>
          </ac:picMkLst>
        </pc:picChg>
      </pc:sldChg>
      <pc:sldChg chg="addSp modSp">
        <pc:chgData name="Richard Orme" userId="8848ce34-9c74-4ac9-9c06-dbfc8e61e81b" providerId="ADAL" clId="{C3DCC139-FCBE-4F57-836E-CD512ACA53D5}" dt="2021-10-04T15:10:15.261" v="37"/>
        <pc:sldMkLst>
          <pc:docMk/>
          <pc:sldMk cId="612749722" sldId="396"/>
        </pc:sldMkLst>
        <pc:picChg chg="add mod">
          <ac:chgData name="Richard Orme" userId="8848ce34-9c74-4ac9-9c06-dbfc8e61e81b" providerId="ADAL" clId="{C3DCC139-FCBE-4F57-836E-CD512ACA53D5}" dt="2021-10-04T15:10:15.261" v="37"/>
          <ac:picMkLst>
            <pc:docMk/>
            <pc:sldMk cId="612749722" sldId="396"/>
            <ac:picMk id="7" creationId="{ACDD8169-5CD8-42EE-A568-CE6144ABA6DC}"/>
          </ac:picMkLst>
        </pc:picChg>
      </pc:sldChg>
      <pc:sldChg chg="addSp modSp mod">
        <pc:chgData name="Richard Orme" userId="8848ce34-9c74-4ac9-9c06-dbfc8e61e81b" providerId="ADAL" clId="{C3DCC139-FCBE-4F57-836E-CD512ACA53D5}" dt="2021-10-04T16:15:12.742" v="177" actId="732"/>
        <pc:sldMkLst>
          <pc:docMk/>
          <pc:sldMk cId="4241907592" sldId="397"/>
        </pc:sldMkLst>
        <pc:spChg chg="ord">
          <ac:chgData name="Richard Orme" userId="8848ce34-9c74-4ac9-9c06-dbfc8e61e81b" providerId="ADAL" clId="{C3DCC139-FCBE-4F57-836E-CD512ACA53D5}" dt="2021-10-04T16:14:32.953" v="174" actId="13244"/>
          <ac:spMkLst>
            <pc:docMk/>
            <pc:sldMk cId="4241907592" sldId="397"/>
            <ac:spMk id="2" creationId="{D8628F3E-3BAE-44CA-831F-E8F8CF7E489F}"/>
          </ac:spMkLst>
        </pc:spChg>
        <pc:picChg chg="mod ord modCrop">
          <ac:chgData name="Richard Orme" userId="8848ce34-9c74-4ac9-9c06-dbfc8e61e81b" providerId="ADAL" clId="{C3DCC139-FCBE-4F57-836E-CD512ACA53D5}" dt="2021-10-04T16:15:12.742" v="177" actId="732"/>
          <ac:picMkLst>
            <pc:docMk/>
            <pc:sldMk cId="4241907592" sldId="397"/>
            <ac:picMk id="4" creationId="{862F962F-641C-4B9C-9029-D04C19BFC88D}"/>
          </ac:picMkLst>
        </pc:picChg>
        <pc:picChg chg="add mod ord">
          <ac:chgData name="Richard Orme" userId="8848ce34-9c74-4ac9-9c06-dbfc8e61e81b" providerId="ADAL" clId="{C3DCC139-FCBE-4F57-836E-CD512ACA53D5}" dt="2021-10-04T16:14:53.928" v="176" actId="1076"/>
          <ac:picMkLst>
            <pc:docMk/>
            <pc:sldMk cId="4241907592" sldId="397"/>
            <ac:picMk id="5" creationId="{35C449F0-60FA-405E-89C9-60EEE327FB79}"/>
          </ac:picMkLst>
        </pc:picChg>
      </pc:sldChg>
      <pc:sldChg chg="addSp modSp mod">
        <pc:chgData name="Richard Orme" userId="8848ce34-9c74-4ac9-9c06-dbfc8e61e81b" providerId="ADAL" clId="{C3DCC139-FCBE-4F57-836E-CD512ACA53D5}" dt="2021-10-04T15:07:07.126" v="16" actId="1076"/>
        <pc:sldMkLst>
          <pc:docMk/>
          <pc:sldMk cId="4155606419" sldId="398"/>
        </pc:sldMkLst>
        <pc:picChg chg="add mod">
          <ac:chgData name="Richard Orme" userId="8848ce34-9c74-4ac9-9c06-dbfc8e61e81b" providerId="ADAL" clId="{C3DCC139-FCBE-4F57-836E-CD512ACA53D5}" dt="2021-10-04T15:07:07.126" v="16" actId="1076"/>
          <ac:picMkLst>
            <pc:docMk/>
            <pc:sldMk cId="4155606419" sldId="398"/>
            <ac:picMk id="3" creationId="{DD531D7E-081F-4DB0-B034-06CA82921711}"/>
          </ac:picMkLst>
        </pc:picChg>
      </pc:sldChg>
      <pc:sldChg chg="addSp modSp mod">
        <pc:chgData name="Richard Orme" userId="8848ce34-9c74-4ac9-9c06-dbfc8e61e81b" providerId="ADAL" clId="{C3DCC139-FCBE-4F57-836E-CD512ACA53D5}" dt="2021-10-04T15:09:34.005" v="29" actId="1076"/>
        <pc:sldMkLst>
          <pc:docMk/>
          <pc:sldMk cId="2014348503" sldId="399"/>
        </pc:sldMkLst>
        <pc:picChg chg="add mod">
          <ac:chgData name="Richard Orme" userId="8848ce34-9c74-4ac9-9c06-dbfc8e61e81b" providerId="ADAL" clId="{C3DCC139-FCBE-4F57-836E-CD512ACA53D5}" dt="2021-10-04T15:09:34.005" v="29" actId="1076"/>
          <ac:picMkLst>
            <pc:docMk/>
            <pc:sldMk cId="2014348503" sldId="399"/>
            <ac:picMk id="3" creationId="{C4055951-BC01-41C0-B461-FF3BE2A1A3AD}"/>
          </ac:picMkLst>
        </pc:picChg>
      </pc:sldChg>
      <pc:sldChg chg="addSp modSp">
        <pc:chgData name="Richard Orme" userId="8848ce34-9c74-4ac9-9c06-dbfc8e61e81b" providerId="ADAL" clId="{C3DCC139-FCBE-4F57-836E-CD512ACA53D5}" dt="2021-10-04T15:09:39.074" v="30"/>
        <pc:sldMkLst>
          <pc:docMk/>
          <pc:sldMk cId="15775975" sldId="400"/>
        </pc:sldMkLst>
        <pc:picChg chg="add mod">
          <ac:chgData name="Richard Orme" userId="8848ce34-9c74-4ac9-9c06-dbfc8e61e81b" providerId="ADAL" clId="{C3DCC139-FCBE-4F57-836E-CD512ACA53D5}" dt="2021-10-04T15:09:39.074" v="30"/>
          <ac:picMkLst>
            <pc:docMk/>
            <pc:sldMk cId="15775975" sldId="400"/>
            <ac:picMk id="4" creationId="{39251A8D-4A40-47AD-AD11-354F8AE165FE}"/>
          </ac:picMkLst>
        </pc:picChg>
      </pc:sldChg>
      <pc:sldChg chg="addSp modSp">
        <pc:chgData name="Richard Orme" userId="8848ce34-9c74-4ac9-9c06-dbfc8e61e81b" providerId="ADAL" clId="{C3DCC139-FCBE-4F57-836E-CD512ACA53D5}" dt="2021-10-04T15:08:59.370" v="21"/>
        <pc:sldMkLst>
          <pc:docMk/>
          <pc:sldMk cId="3387831020" sldId="402"/>
        </pc:sldMkLst>
        <pc:picChg chg="add mod">
          <ac:chgData name="Richard Orme" userId="8848ce34-9c74-4ac9-9c06-dbfc8e61e81b" providerId="ADAL" clId="{C3DCC139-FCBE-4F57-836E-CD512ACA53D5}" dt="2021-10-04T15:08:59.370" v="21"/>
          <ac:picMkLst>
            <pc:docMk/>
            <pc:sldMk cId="3387831020" sldId="402"/>
            <ac:picMk id="3" creationId="{B9EE9850-2C6F-48B0-89CD-542340BDAC8D}"/>
          </ac:picMkLst>
        </pc:picChg>
      </pc:sldChg>
      <pc:sldChg chg="addSp modSp mod">
        <pc:chgData name="Richard Orme" userId="8848ce34-9c74-4ac9-9c06-dbfc8e61e81b" providerId="ADAL" clId="{C3DCC139-FCBE-4F57-836E-CD512ACA53D5}" dt="2021-10-04T16:15:43.995" v="179" actId="13244"/>
        <pc:sldMkLst>
          <pc:docMk/>
          <pc:sldMk cId="2485160204" sldId="403"/>
        </pc:sldMkLst>
        <pc:picChg chg="add mod ord">
          <ac:chgData name="Richard Orme" userId="8848ce34-9c74-4ac9-9c06-dbfc8e61e81b" providerId="ADAL" clId="{C3DCC139-FCBE-4F57-836E-CD512ACA53D5}" dt="2021-10-04T16:15:43.995" v="179" actId="13244"/>
          <ac:picMkLst>
            <pc:docMk/>
            <pc:sldMk cId="2485160204" sldId="403"/>
            <ac:picMk id="4" creationId="{38721366-341D-4EC7-A88C-5C5C61E2DD9D}"/>
          </ac:picMkLst>
        </pc:picChg>
      </pc:sldChg>
      <pc:sldChg chg="addSp delSp modSp mod">
        <pc:chgData name="Richard Orme" userId="8848ce34-9c74-4ac9-9c06-dbfc8e61e81b" providerId="ADAL" clId="{C3DCC139-FCBE-4F57-836E-CD512ACA53D5}" dt="2021-10-04T16:15:33.764" v="178" actId="13244"/>
        <pc:sldMkLst>
          <pc:docMk/>
          <pc:sldMk cId="2135555468" sldId="406"/>
        </pc:sldMkLst>
        <pc:picChg chg="add del mod">
          <ac:chgData name="Richard Orme" userId="8848ce34-9c74-4ac9-9c06-dbfc8e61e81b" providerId="ADAL" clId="{C3DCC139-FCBE-4F57-836E-CD512ACA53D5}" dt="2021-10-04T15:11:53.880" v="41" actId="478"/>
          <ac:picMkLst>
            <pc:docMk/>
            <pc:sldMk cId="2135555468" sldId="406"/>
            <ac:picMk id="4" creationId="{99EB6DDC-0DCF-4F3B-B481-5E3BA0E8181C}"/>
          </ac:picMkLst>
        </pc:picChg>
        <pc:picChg chg="add mod ord">
          <ac:chgData name="Richard Orme" userId="8848ce34-9c74-4ac9-9c06-dbfc8e61e81b" providerId="ADAL" clId="{C3DCC139-FCBE-4F57-836E-CD512ACA53D5}" dt="2021-10-04T16:15:33.764" v="178" actId="13244"/>
          <ac:picMkLst>
            <pc:docMk/>
            <pc:sldMk cId="2135555468" sldId="406"/>
            <ac:picMk id="6" creationId="{52969378-D67F-4F05-AC44-D6438047DD41}"/>
          </ac:picMkLst>
        </pc:picChg>
      </pc:sldChg>
      <pc:sldChg chg="addSp modSp setBg">
        <pc:chgData name="Richard Orme" userId="8848ce34-9c74-4ac9-9c06-dbfc8e61e81b" providerId="ADAL" clId="{C3DCC139-FCBE-4F57-836E-CD512ACA53D5}" dt="2021-10-06T14:13:42.651" v="196"/>
        <pc:sldMkLst>
          <pc:docMk/>
          <pc:sldMk cId="3301413289" sldId="407"/>
        </pc:sldMkLst>
        <pc:picChg chg="add mod">
          <ac:chgData name="Richard Orme" userId="8848ce34-9c74-4ac9-9c06-dbfc8e61e81b" providerId="ADAL" clId="{C3DCC139-FCBE-4F57-836E-CD512ACA53D5}" dt="2021-10-04T15:09:19.234" v="27"/>
          <ac:picMkLst>
            <pc:docMk/>
            <pc:sldMk cId="3301413289" sldId="407"/>
            <ac:picMk id="3" creationId="{0D1967FD-3453-44AA-B43A-7A1EBB663DB8}"/>
          </ac:picMkLst>
        </pc:picChg>
      </pc:sldChg>
      <pc:sldChg chg="addSp modSp mod">
        <pc:chgData name="Richard Orme" userId="8848ce34-9c74-4ac9-9c06-dbfc8e61e81b" providerId="ADAL" clId="{C3DCC139-FCBE-4F57-836E-CD512ACA53D5}" dt="2021-10-04T16:16:25.853" v="186" actId="13244"/>
        <pc:sldMkLst>
          <pc:docMk/>
          <pc:sldMk cId="3774743993" sldId="408"/>
        </pc:sldMkLst>
        <pc:picChg chg="add mod ord">
          <ac:chgData name="Richard Orme" userId="8848ce34-9c74-4ac9-9c06-dbfc8e61e81b" providerId="ADAL" clId="{C3DCC139-FCBE-4F57-836E-CD512ACA53D5}" dt="2021-10-04T16:16:25.853" v="186" actId="13244"/>
          <ac:picMkLst>
            <pc:docMk/>
            <pc:sldMk cId="3774743993" sldId="408"/>
            <ac:picMk id="6" creationId="{E7BF2928-47B2-4071-A101-B1BEE5399EFF}"/>
          </ac:picMkLst>
        </pc:picChg>
      </pc:sldChg>
      <pc:sldChg chg="addSp modSp">
        <pc:chgData name="Richard Orme" userId="8848ce34-9c74-4ac9-9c06-dbfc8e61e81b" providerId="ADAL" clId="{C3DCC139-FCBE-4F57-836E-CD512ACA53D5}" dt="2021-10-04T15:08:40.292" v="20"/>
        <pc:sldMkLst>
          <pc:docMk/>
          <pc:sldMk cId="74791266" sldId="409"/>
        </pc:sldMkLst>
        <pc:picChg chg="add mod">
          <ac:chgData name="Richard Orme" userId="8848ce34-9c74-4ac9-9c06-dbfc8e61e81b" providerId="ADAL" clId="{C3DCC139-FCBE-4F57-836E-CD512ACA53D5}" dt="2021-10-04T15:08:40.292" v="20"/>
          <ac:picMkLst>
            <pc:docMk/>
            <pc:sldMk cId="74791266" sldId="409"/>
            <ac:picMk id="4" creationId="{F13F93B8-D5FF-4879-A5C7-35822655B808}"/>
          </ac:picMkLst>
        </pc:picChg>
      </pc:sldChg>
      <pc:sldChg chg="addSp modSp mod">
        <pc:chgData name="Richard Orme" userId="8848ce34-9c74-4ac9-9c06-dbfc8e61e81b" providerId="ADAL" clId="{C3DCC139-FCBE-4F57-836E-CD512ACA53D5}" dt="2021-10-04T16:16:06.576" v="183" actId="13244"/>
        <pc:sldMkLst>
          <pc:docMk/>
          <pc:sldMk cId="91743016" sldId="410"/>
        </pc:sldMkLst>
        <pc:picChg chg="add mod ord">
          <ac:chgData name="Richard Orme" userId="8848ce34-9c74-4ac9-9c06-dbfc8e61e81b" providerId="ADAL" clId="{C3DCC139-FCBE-4F57-836E-CD512ACA53D5}" dt="2021-10-04T16:16:06.576" v="183" actId="13244"/>
          <ac:picMkLst>
            <pc:docMk/>
            <pc:sldMk cId="91743016" sldId="410"/>
            <ac:picMk id="4" creationId="{A97EBACE-B071-4834-BC57-D05CE9AAAEAA}"/>
          </ac:picMkLst>
        </pc:picChg>
      </pc:sldChg>
      <pc:sldChg chg="addSp modSp mod">
        <pc:chgData name="Richard Orme" userId="8848ce34-9c74-4ac9-9c06-dbfc8e61e81b" providerId="ADAL" clId="{C3DCC139-FCBE-4F57-836E-CD512ACA53D5}" dt="2021-10-04T16:15:52.781" v="180" actId="13244"/>
        <pc:sldMkLst>
          <pc:docMk/>
          <pc:sldMk cId="2076778167" sldId="411"/>
        </pc:sldMkLst>
        <pc:picChg chg="add mod ord">
          <ac:chgData name="Richard Orme" userId="8848ce34-9c74-4ac9-9c06-dbfc8e61e81b" providerId="ADAL" clId="{C3DCC139-FCBE-4F57-836E-CD512ACA53D5}" dt="2021-10-04T16:15:52.781" v="180" actId="13244"/>
          <ac:picMkLst>
            <pc:docMk/>
            <pc:sldMk cId="2076778167" sldId="411"/>
            <ac:picMk id="4" creationId="{185A2AAA-55F5-44CD-813B-F164383BF7A2}"/>
          </ac:picMkLst>
        </pc:picChg>
      </pc:sldChg>
      <pc:sldChg chg="addSp modSp mod">
        <pc:chgData name="Richard Orme" userId="8848ce34-9c74-4ac9-9c06-dbfc8e61e81b" providerId="ADAL" clId="{C3DCC139-FCBE-4F57-836E-CD512ACA53D5}" dt="2021-10-04T16:16:10.670" v="184" actId="13244"/>
        <pc:sldMkLst>
          <pc:docMk/>
          <pc:sldMk cId="2507084488" sldId="412"/>
        </pc:sldMkLst>
        <pc:picChg chg="add mod ord">
          <ac:chgData name="Richard Orme" userId="8848ce34-9c74-4ac9-9c06-dbfc8e61e81b" providerId="ADAL" clId="{C3DCC139-FCBE-4F57-836E-CD512ACA53D5}" dt="2021-10-04T16:16:10.670" v="184" actId="13244"/>
          <ac:picMkLst>
            <pc:docMk/>
            <pc:sldMk cId="2507084488" sldId="412"/>
            <ac:picMk id="4" creationId="{72D3B88C-19BC-4623-8C90-4A28D844F75A}"/>
          </ac:picMkLst>
        </pc:picChg>
      </pc:sldChg>
      <pc:sldChg chg="addSp modSp mod">
        <pc:chgData name="Richard Orme" userId="8848ce34-9c74-4ac9-9c06-dbfc8e61e81b" providerId="ADAL" clId="{C3DCC139-FCBE-4F57-836E-CD512ACA53D5}" dt="2021-10-04T16:16:15.532" v="185" actId="13244"/>
        <pc:sldMkLst>
          <pc:docMk/>
          <pc:sldMk cId="2561606094" sldId="413"/>
        </pc:sldMkLst>
        <pc:picChg chg="add mod ord">
          <ac:chgData name="Richard Orme" userId="8848ce34-9c74-4ac9-9c06-dbfc8e61e81b" providerId="ADAL" clId="{C3DCC139-FCBE-4F57-836E-CD512ACA53D5}" dt="2021-10-04T16:16:15.532" v="185" actId="13244"/>
          <ac:picMkLst>
            <pc:docMk/>
            <pc:sldMk cId="2561606094" sldId="413"/>
            <ac:picMk id="4" creationId="{6419F2D6-048F-4B95-BF6C-ACF8C412ACDB}"/>
          </ac:picMkLst>
        </pc:picChg>
      </pc:sldChg>
      <pc:sldChg chg="addSp modSp mod">
        <pc:chgData name="Richard Orme" userId="8848ce34-9c74-4ac9-9c06-dbfc8e61e81b" providerId="ADAL" clId="{C3DCC139-FCBE-4F57-836E-CD512ACA53D5}" dt="2021-10-04T16:15:58.178" v="181" actId="13244"/>
        <pc:sldMkLst>
          <pc:docMk/>
          <pc:sldMk cId="1123698286" sldId="414"/>
        </pc:sldMkLst>
        <pc:picChg chg="add mod ord">
          <ac:chgData name="Richard Orme" userId="8848ce34-9c74-4ac9-9c06-dbfc8e61e81b" providerId="ADAL" clId="{C3DCC139-FCBE-4F57-836E-CD512ACA53D5}" dt="2021-10-04T16:15:58.178" v="181" actId="13244"/>
          <ac:picMkLst>
            <pc:docMk/>
            <pc:sldMk cId="1123698286" sldId="414"/>
            <ac:picMk id="4" creationId="{578F3FFE-B899-4A32-80BE-1E691D1719ED}"/>
          </ac:picMkLst>
        </pc:picChg>
      </pc:sldChg>
      <pc:sldChg chg="addSp modSp mod">
        <pc:chgData name="Richard Orme" userId="8848ce34-9c74-4ac9-9c06-dbfc8e61e81b" providerId="ADAL" clId="{C3DCC139-FCBE-4F57-836E-CD512ACA53D5}" dt="2021-10-04T16:16:45.992" v="188" actId="13244"/>
        <pc:sldMkLst>
          <pc:docMk/>
          <pc:sldMk cId="4234394862" sldId="415"/>
        </pc:sldMkLst>
        <pc:picChg chg="add mod ord">
          <ac:chgData name="Richard Orme" userId="8848ce34-9c74-4ac9-9c06-dbfc8e61e81b" providerId="ADAL" clId="{C3DCC139-FCBE-4F57-836E-CD512ACA53D5}" dt="2021-10-04T16:16:45.992" v="188" actId="13244"/>
          <ac:picMkLst>
            <pc:docMk/>
            <pc:sldMk cId="4234394862" sldId="415"/>
            <ac:picMk id="4" creationId="{3657D90A-CBB7-475E-99D7-487B501C9C12}"/>
          </ac:picMkLst>
        </pc:picChg>
      </pc:sldChg>
      <pc:sldChg chg="addSp modSp mod">
        <pc:chgData name="Richard Orme" userId="8848ce34-9c74-4ac9-9c06-dbfc8e61e81b" providerId="ADAL" clId="{C3DCC139-FCBE-4F57-836E-CD512ACA53D5}" dt="2021-10-04T16:16:03.044" v="182" actId="13244"/>
        <pc:sldMkLst>
          <pc:docMk/>
          <pc:sldMk cId="643524059" sldId="416"/>
        </pc:sldMkLst>
        <pc:picChg chg="add mod ord">
          <ac:chgData name="Richard Orme" userId="8848ce34-9c74-4ac9-9c06-dbfc8e61e81b" providerId="ADAL" clId="{C3DCC139-FCBE-4F57-836E-CD512ACA53D5}" dt="2021-10-04T16:16:03.044" v="182" actId="13244"/>
          <ac:picMkLst>
            <pc:docMk/>
            <pc:sldMk cId="643524059" sldId="416"/>
            <ac:picMk id="4" creationId="{93AEC151-03DA-444D-B184-F225237FC813}"/>
          </ac:picMkLst>
        </pc:picChg>
      </pc:sldChg>
      <pc:sldChg chg="addSp modSp mod">
        <pc:chgData name="Richard Orme" userId="8848ce34-9c74-4ac9-9c06-dbfc8e61e81b" providerId="ADAL" clId="{C3DCC139-FCBE-4F57-836E-CD512ACA53D5}" dt="2021-10-04T16:16:42.173" v="187" actId="13244"/>
        <pc:sldMkLst>
          <pc:docMk/>
          <pc:sldMk cId="431324327" sldId="417"/>
        </pc:sldMkLst>
        <pc:picChg chg="add mod ord">
          <ac:chgData name="Richard Orme" userId="8848ce34-9c74-4ac9-9c06-dbfc8e61e81b" providerId="ADAL" clId="{C3DCC139-FCBE-4F57-836E-CD512ACA53D5}" dt="2021-10-04T16:16:42.173" v="187" actId="13244"/>
          <ac:picMkLst>
            <pc:docMk/>
            <pc:sldMk cId="431324327" sldId="417"/>
            <ac:picMk id="4" creationId="{C20BEDC4-515D-4E45-B415-3666282EB9B3}"/>
          </ac:picMkLst>
        </pc:picChg>
      </pc:sldChg>
      <pc:sldChg chg="add ord">
        <pc:chgData name="Richard Orme" userId="8848ce34-9c74-4ac9-9c06-dbfc8e61e81b" providerId="ADAL" clId="{C3DCC139-FCBE-4F57-836E-CD512ACA53D5}" dt="2021-10-04T14:59:36.206" v="6"/>
        <pc:sldMkLst>
          <pc:docMk/>
          <pc:sldMk cId="1252435637" sldId="418"/>
        </pc:sldMkLst>
      </pc:sldChg>
      <pc:sldChg chg="addSp delSp modSp add mod">
        <pc:chgData name="Richard Orme" userId="8848ce34-9c74-4ac9-9c06-dbfc8e61e81b" providerId="ADAL" clId="{C3DCC139-FCBE-4F57-836E-CD512ACA53D5}" dt="2021-10-04T16:13:10.509" v="160" actId="13244"/>
        <pc:sldMkLst>
          <pc:docMk/>
          <pc:sldMk cId="366199012" sldId="419"/>
        </pc:sldMkLst>
        <pc:spChg chg="mod">
          <ac:chgData name="Richard Orme" userId="8848ce34-9c74-4ac9-9c06-dbfc8e61e81b" providerId="ADAL" clId="{C3DCC139-FCBE-4F57-836E-CD512ACA53D5}" dt="2021-10-04T15:29:36.414" v="82" actId="20577"/>
          <ac:spMkLst>
            <pc:docMk/>
            <pc:sldMk cId="366199012" sldId="419"/>
            <ac:spMk id="2" creationId="{4308FE79-EAE4-F946-96A3-708488D3738F}"/>
          </ac:spMkLst>
        </pc:spChg>
        <pc:spChg chg="del mod">
          <ac:chgData name="Richard Orme" userId="8848ce34-9c74-4ac9-9c06-dbfc8e61e81b" providerId="ADAL" clId="{C3DCC139-FCBE-4F57-836E-CD512ACA53D5}" dt="2021-10-04T16:09:38.018" v="92"/>
          <ac:spMkLst>
            <pc:docMk/>
            <pc:sldMk cId="366199012" sldId="419"/>
            <ac:spMk id="3" creationId="{478E3186-2019-D946-8C67-BE83FFBCC65E}"/>
          </ac:spMkLst>
        </pc:spChg>
        <pc:picChg chg="add mod">
          <ac:chgData name="Richard Orme" userId="8848ce34-9c74-4ac9-9c06-dbfc8e61e81b" providerId="ADAL" clId="{C3DCC139-FCBE-4F57-836E-CD512ACA53D5}" dt="2021-10-04T16:12:49.597" v="159" actId="962"/>
          <ac:picMkLst>
            <pc:docMk/>
            <pc:sldMk cId="366199012" sldId="419"/>
            <ac:picMk id="4" creationId="{98E4E910-53E7-4B7A-9BEE-D9728F57A7B5}"/>
          </ac:picMkLst>
        </pc:picChg>
        <pc:picChg chg="add mod ord">
          <ac:chgData name="Richard Orme" userId="8848ce34-9c74-4ac9-9c06-dbfc8e61e81b" providerId="ADAL" clId="{C3DCC139-FCBE-4F57-836E-CD512ACA53D5}" dt="2021-10-04T16:13:10.509" v="160" actId="13244"/>
          <ac:picMkLst>
            <pc:docMk/>
            <pc:sldMk cId="366199012" sldId="419"/>
            <ac:picMk id="5" creationId="{B7775408-A930-4BCF-A071-D9A22F677EEF}"/>
          </ac:picMkLst>
        </pc:picChg>
        <pc:picChg chg="del">
          <ac:chgData name="Richard Orme" userId="8848ce34-9c74-4ac9-9c06-dbfc8e61e81b" providerId="ADAL" clId="{C3DCC139-FCBE-4F57-836E-CD512ACA53D5}" dt="2021-10-04T15:29:39.026" v="83" actId="478"/>
          <ac:picMkLst>
            <pc:docMk/>
            <pc:sldMk cId="366199012" sldId="419"/>
            <ac:picMk id="6" creationId="{65EB6429-395E-4BB0-9477-9F2CCEEF3C14}"/>
          </ac:picMkLst>
        </pc:picChg>
        <pc:picChg chg="add mod">
          <ac:chgData name="Richard Orme" userId="8848ce34-9c74-4ac9-9c06-dbfc8e61e81b" providerId="ADAL" clId="{C3DCC139-FCBE-4F57-836E-CD512ACA53D5}" dt="2021-10-04T16:12:42.164" v="123" actId="962"/>
          <ac:picMkLst>
            <pc:docMk/>
            <pc:sldMk cId="366199012" sldId="419"/>
            <ac:picMk id="8" creationId="{14AAE942-F17C-49BC-9FEF-75FB28CBC131}"/>
          </ac:picMkLst>
        </pc:picChg>
      </pc:sldChg>
    </pc:docChg>
  </pc:docChgLst>
  <pc:docChgLst>
    <pc:chgData name="Guest User" userId="S::urn:spo:anon#4d42f7ebd235eba92c1d6a7cad5e84bc8f075009a9d5f5717afcd1e7a566a271::" providerId="AD" clId="Web-{9CBABA0B-46B8-58B8-F342-8F4886204CCF}"/>
    <pc:docChg chg="modSld">
      <pc:chgData name="Guest User" userId="S::urn:spo:anon#4d42f7ebd235eba92c1d6a7cad5e84bc8f075009a9d5f5717afcd1e7a566a271::" providerId="AD" clId="Web-{9CBABA0B-46B8-58B8-F342-8F4886204CCF}" dt="2021-10-06T12:51:58.336" v="829" actId="20577"/>
      <pc:docMkLst>
        <pc:docMk/>
      </pc:docMkLst>
      <pc:sldChg chg="modSp">
        <pc:chgData name="Guest User" userId="S::urn:spo:anon#4d42f7ebd235eba92c1d6a7cad5e84bc8f075009a9d5f5717afcd1e7a566a271::" providerId="AD" clId="Web-{9CBABA0B-46B8-58B8-F342-8F4886204CCF}" dt="2021-10-04T14:25:04.073" v="638" actId="20577"/>
        <pc:sldMkLst>
          <pc:docMk/>
          <pc:sldMk cId="3387831020" sldId="402"/>
        </pc:sldMkLst>
        <pc:spChg chg="mod">
          <ac:chgData name="Guest User" userId="S::urn:spo:anon#4d42f7ebd235eba92c1d6a7cad5e84bc8f075009a9d5f5717afcd1e7a566a271::" providerId="AD" clId="Web-{9CBABA0B-46B8-58B8-F342-8F4886204CCF}" dt="2021-10-04T14:25:04.073" v="638" actId="20577"/>
          <ac:spMkLst>
            <pc:docMk/>
            <pc:sldMk cId="3387831020" sldId="402"/>
            <ac:spMk id="2" creationId="{D33CB1DA-5136-40B0-B4C4-A108FDCC90B8}"/>
          </ac:spMkLst>
        </pc:spChg>
      </pc:sldChg>
      <pc:sldChg chg="modSp">
        <pc:chgData name="Guest User" userId="S::urn:spo:anon#4d42f7ebd235eba92c1d6a7cad5e84bc8f075009a9d5f5717afcd1e7a566a271::" providerId="AD" clId="Web-{9CBABA0B-46B8-58B8-F342-8F4886204CCF}" dt="2021-10-04T13:23:33.496" v="230" actId="20577"/>
        <pc:sldMkLst>
          <pc:docMk/>
          <pc:sldMk cId="91743016" sldId="410"/>
        </pc:sldMkLst>
        <pc:spChg chg="mod">
          <ac:chgData name="Guest User" userId="S::urn:spo:anon#4d42f7ebd235eba92c1d6a7cad5e84bc8f075009a9d5f5717afcd1e7a566a271::" providerId="AD" clId="Web-{9CBABA0B-46B8-58B8-F342-8F4886204CCF}" dt="2021-10-04T13:23:33.496" v="230" actId="20577"/>
          <ac:spMkLst>
            <pc:docMk/>
            <pc:sldMk cId="91743016" sldId="410"/>
            <ac:spMk id="3" creationId="{EE852B71-15AD-47EE-AB95-35A9070CA840}"/>
          </ac:spMkLst>
        </pc:spChg>
      </pc:sldChg>
      <pc:sldChg chg="modSp">
        <pc:chgData name="Guest User" userId="S::urn:spo:anon#4d42f7ebd235eba92c1d6a7cad5e84bc8f075009a9d5f5717afcd1e7a566a271::" providerId="AD" clId="Web-{9CBABA0B-46B8-58B8-F342-8F4886204CCF}" dt="2021-10-06T12:45:46.779" v="794" actId="20577"/>
        <pc:sldMkLst>
          <pc:docMk/>
          <pc:sldMk cId="2076778167" sldId="411"/>
        </pc:sldMkLst>
        <pc:spChg chg="mod">
          <ac:chgData name="Guest User" userId="S::urn:spo:anon#4d42f7ebd235eba92c1d6a7cad5e84bc8f075009a9d5f5717afcd1e7a566a271::" providerId="AD" clId="Web-{9CBABA0B-46B8-58B8-F342-8F4886204CCF}" dt="2021-10-06T12:45:46.779" v="794" actId="20577"/>
          <ac:spMkLst>
            <pc:docMk/>
            <pc:sldMk cId="2076778167" sldId="411"/>
            <ac:spMk id="3" creationId="{B7EDA936-5B5A-402D-83C7-7ACF7BDD517D}"/>
          </ac:spMkLst>
        </pc:spChg>
      </pc:sldChg>
      <pc:sldChg chg="modSp">
        <pc:chgData name="Guest User" userId="S::urn:spo:anon#4d42f7ebd235eba92c1d6a7cad5e84bc8f075009a9d5f5717afcd1e7a566a271::" providerId="AD" clId="Web-{9CBABA0B-46B8-58B8-F342-8F4886204CCF}" dt="2021-10-04T14:33:22.694" v="684" actId="20577"/>
        <pc:sldMkLst>
          <pc:docMk/>
          <pc:sldMk cId="2561606094" sldId="413"/>
        </pc:sldMkLst>
        <pc:spChg chg="mod">
          <ac:chgData name="Guest User" userId="S::urn:spo:anon#4d42f7ebd235eba92c1d6a7cad5e84bc8f075009a9d5f5717afcd1e7a566a271::" providerId="AD" clId="Web-{9CBABA0B-46B8-58B8-F342-8F4886204CCF}" dt="2021-10-04T14:33:22.694" v="684" actId="20577"/>
          <ac:spMkLst>
            <pc:docMk/>
            <pc:sldMk cId="2561606094" sldId="413"/>
            <ac:spMk id="3" creationId="{B29C6CB6-A3A8-4F0D-AC9C-68FBAEA116DC}"/>
          </ac:spMkLst>
        </pc:spChg>
      </pc:sldChg>
      <pc:sldChg chg="modSp">
        <pc:chgData name="Guest User" userId="S::urn:spo:anon#4d42f7ebd235eba92c1d6a7cad5e84bc8f075009a9d5f5717afcd1e7a566a271::" providerId="AD" clId="Web-{9CBABA0B-46B8-58B8-F342-8F4886204CCF}" dt="2021-10-06T12:51:58.336" v="829" actId="20577"/>
        <pc:sldMkLst>
          <pc:docMk/>
          <pc:sldMk cId="4234394862" sldId="415"/>
        </pc:sldMkLst>
        <pc:spChg chg="mod">
          <ac:chgData name="Guest User" userId="S::urn:spo:anon#4d42f7ebd235eba92c1d6a7cad5e84bc8f075009a9d5f5717afcd1e7a566a271::" providerId="AD" clId="Web-{9CBABA0B-46B8-58B8-F342-8F4886204CCF}" dt="2021-10-06T12:51:58.336" v="829" actId="20577"/>
          <ac:spMkLst>
            <pc:docMk/>
            <pc:sldMk cId="4234394862" sldId="415"/>
            <ac:spMk id="3" creationId="{3F0BF028-791B-434F-9311-2A91A14EBA0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8CF44AA-4744-6646-82AB-C70B26E17357}" type="datetimeFigureOut">
              <a:rPr lang="en-US" smtClean="0"/>
              <a:t>10/11/2021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091A948-991E-154C-B8DA-470907FE1357}" type="slidenum">
              <a:rPr lang="en-US" smtClean="0"/>
              <a:t>‹#›</a:t>
            </a:fld>
            <a:endParaRPr lang="en-US"/>
          </a:p>
        </p:txBody>
      </p:sp>
    </p:spTree>
    <p:extLst>
      <p:ext uri="{BB962C8B-B14F-4D97-AF65-F5344CB8AC3E}">
        <p14:creationId xmlns:p14="http://schemas.microsoft.com/office/powerpoint/2010/main" val="2861418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355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8D9DAB4-01EC-4B0C-A643-E9764FC72C27}" type="slidenum">
              <a:rPr lang="en-US"/>
              <a:pPr/>
              <a:t>‹#›</a:t>
            </a:fld>
            <a:endParaRPr lang="en-US"/>
          </a:p>
        </p:txBody>
      </p:sp>
    </p:spTree>
    <p:extLst>
      <p:ext uri="{BB962C8B-B14F-4D97-AF65-F5344CB8AC3E}">
        <p14:creationId xmlns:p14="http://schemas.microsoft.com/office/powerpoint/2010/main" val="101704514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D1613-EF39-4022-B076-CE74A55DA908}" type="slidenum">
              <a:rPr lang="en-US"/>
              <a:pPr/>
              <a:t>1</a:t>
            </a:fld>
            <a:endParaRPr lang="en-US"/>
          </a:p>
        </p:txBody>
      </p:sp>
      <p:sp>
        <p:nvSpPr>
          <p:cNvPr id="24578" name="Rectangle 2"/>
          <p:cNvSpPr>
            <a:spLocks noGrp="1" noRot="1" noChangeAspect="1" noChangeArrowheads="1" noTextEdit="1"/>
          </p:cNvSpPr>
          <p:nvPr>
            <p:ph type="sldImg"/>
          </p:nvPr>
        </p:nvSpPr>
        <p:spPr>
          <a:xfrm>
            <a:off x="406400" y="696913"/>
            <a:ext cx="6197600" cy="3486150"/>
          </a:xfrm>
          <a:ln/>
        </p:spPr>
      </p:sp>
      <p:sp>
        <p:nvSpPr>
          <p:cNvPr id="24579" name="Rectangle 3"/>
          <p:cNvSpPr>
            <a:spLocks noGrp="1" noChangeArrowheads="1"/>
          </p:cNvSpPr>
          <p:nvPr>
            <p:ph type="body" idx="1"/>
          </p:nvPr>
        </p:nvSpPr>
        <p:spPr/>
        <p:txBody>
          <a:bodyPr/>
          <a:lstStyle/>
          <a:p>
            <a:endParaRPr lang="en-US" sz="2000"/>
          </a:p>
          <a:p>
            <a:endParaRPr lang="en-US" sz="2000"/>
          </a:p>
        </p:txBody>
      </p:sp>
    </p:spTree>
    <p:extLst>
      <p:ext uri="{BB962C8B-B14F-4D97-AF65-F5344CB8AC3E}">
        <p14:creationId xmlns:p14="http://schemas.microsoft.com/office/powerpoint/2010/main" val="370953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2</a:t>
            </a:fld>
            <a:endParaRPr lang="en-US"/>
          </a:p>
        </p:txBody>
      </p:sp>
    </p:spTree>
    <p:extLst>
      <p:ext uri="{BB962C8B-B14F-4D97-AF65-F5344CB8AC3E}">
        <p14:creationId xmlns:p14="http://schemas.microsoft.com/office/powerpoint/2010/main" val="17705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3</a:t>
            </a:fld>
            <a:endParaRPr lang="en-US"/>
          </a:p>
        </p:txBody>
      </p:sp>
    </p:spTree>
    <p:extLst>
      <p:ext uri="{BB962C8B-B14F-4D97-AF65-F5344CB8AC3E}">
        <p14:creationId xmlns:p14="http://schemas.microsoft.com/office/powerpoint/2010/main" val="249469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4</a:t>
            </a:fld>
            <a:endParaRPr lang="en-US"/>
          </a:p>
        </p:txBody>
      </p:sp>
    </p:spTree>
    <p:extLst>
      <p:ext uri="{BB962C8B-B14F-4D97-AF65-F5344CB8AC3E}">
        <p14:creationId xmlns:p14="http://schemas.microsoft.com/office/powerpoint/2010/main" val="131732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6</a:t>
            </a:fld>
            <a:endParaRPr lang="en-US"/>
          </a:p>
        </p:txBody>
      </p:sp>
    </p:spTree>
    <p:extLst>
      <p:ext uri="{BB962C8B-B14F-4D97-AF65-F5344CB8AC3E}">
        <p14:creationId xmlns:p14="http://schemas.microsoft.com/office/powerpoint/2010/main" val="109264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28D9DAB4-01EC-4B0C-A643-E9764FC72C27}" type="slidenum">
              <a:rPr lang="en-US"/>
              <a:pPr/>
              <a:t>11</a:t>
            </a:fld>
            <a:endParaRPr lang="en-US"/>
          </a:p>
        </p:txBody>
      </p:sp>
    </p:spTree>
    <p:extLst>
      <p:ext uri="{BB962C8B-B14F-4D97-AF65-F5344CB8AC3E}">
        <p14:creationId xmlns:p14="http://schemas.microsoft.com/office/powerpoint/2010/main" val="411617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latin typeface="Atkinson Hyperlegible" pitchFamily="2" charset="0"/>
            </a:endParaRPr>
          </a:p>
        </p:txBody>
      </p:sp>
      <p:sp>
        <p:nvSpPr>
          <p:cNvPr id="323" name="Google Shape;323;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26</a:t>
            </a:fld>
            <a:endParaRPr lang="en-US"/>
          </a:p>
        </p:txBody>
      </p:sp>
    </p:spTree>
    <p:extLst>
      <p:ext uri="{BB962C8B-B14F-4D97-AF65-F5344CB8AC3E}">
        <p14:creationId xmlns:p14="http://schemas.microsoft.com/office/powerpoint/2010/main" val="10094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771650"/>
            <a:ext cx="9144000" cy="1833896"/>
          </a:xfrm>
        </p:spPr>
        <p:txBody>
          <a:bodyPr/>
          <a:lstStyle>
            <a:lvl1pPr algn="ctr">
              <a:defRPr sz="6400">
                <a:solidFill>
                  <a:srgbClr val="414042"/>
                </a:solidFill>
                <a:latin typeface="Atkinson Hyperlegible" pitchFamily="2" charset="0"/>
              </a:defRPr>
            </a:lvl1pPr>
          </a:lstStyle>
          <a:p>
            <a:pPr lvl="0"/>
            <a:r>
              <a:rPr lang="en-US" noProof="0"/>
              <a:t>Click to edit Master title style</a:t>
            </a:r>
          </a:p>
        </p:txBody>
      </p:sp>
      <p:sp>
        <p:nvSpPr>
          <p:cNvPr id="16387" name="Rectangle 3"/>
          <p:cNvSpPr>
            <a:spLocks noGrp="1" noChangeArrowheads="1"/>
          </p:cNvSpPr>
          <p:nvPr>
            <p:ph type="subTitle" idx="1" hasCustomPrompt="1"/>
          </p:nvPr>
        </p:nvSpPr>
        <p:spPr>
          <a:xfrm>
            <a:off x="2514600" y="4088810"/>
            <a:ext cx="4038600" cy="957262"/>
          </a:xfrm>
        </p:spPr>
        <p:txBody>
          <a:bodyPr/>
          <a:lstStyle>
            <a:lvl1pPr marL="0" indent="0" algn="ctr">
              <a:buFont typeface="Wingdings" pitchFamily="2" charset="2"/>
              <a:buNone/>
              <a:defRPr sz="3000"/>
            </a:lvl1pPr>
          </a:lstStyle>
          <a:p>
            <a:pPr lvl="0"/>
            <a:r>
              <a:rPr lang="en-US" noProof="0"/>
              <a:t>[date]</a:t>
            </a:r>
          </a:p>
        </p:txBody>
      </p:sp>
      <p:sp>
        <p:nvSpPr>
          <p:cNvPr id="16390" name="Rectangle 6"/>
          <p:cNvSpPr>
            <a:spLocks noGrp="1" noChangeArrowheads="1"/>
          </p:cNvSpPr>
          <p:nvPr>
            <p:ph type="sldNum" sz="quarter" idx="4"/>
          </p:nvPr>
        </p:nvSpPr>
        <p:spPr/>
        <p:txBody>
          <a:bodyPr/>
          <a:lstStyle>
            <a:lvl1pPr>
              <a:defRPr>
                <a:latin typeface="Atkinson Hyperlegible" pitchFamily="2" charset="0"/>
              </a:defRPr>
            </a:lvl1pPr>
          </a:lstStyle>
          <a:p>
            <a:fld id="{59ED0D9B-BCDB-476B-9EF1-C219DB8232D9}" type="slidenum">
              <a:rPr lang="en-US" smtClean="0"/>
              <a:pPr/>
              <a:t>‹#›</a:t>
            </a:fld>
            <a:endParaRPr lang="en-US"/>
          </a:p>
        </p:txBody>
      </p:sp>
      <p:sp>
        <p:nvSpPr>
          <p:cNvPr id="16392" name="Rectangle 8" descr="Gold bar"/>
          <p:cNvSpPr>
            <a:spLocks noChangeArrowheads="1"/>
          </p:cNvSpPr>
          <p:nvPr/>
        </p:nvSpPr>
        <p:spPr bwMode="auto">
          <a:xfrm>
            <a:off x="223421" y="3714750"/>
            <a:ext cx="2870200" cy="151210"/>
          </a:xfrm>
          <a:prstGeom prst="rect">
            <a:avLst/>
          </a:prstGeom>
          <a:solidFill>
            <a:srgbClr val="5C70D6"/>
          </a:solidFill>
          <a:ln>
            <a:solidFill>
              <a:srgbClr val="5C70D6"/>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Rectangle 9" descr="Orange bar"/>
          <p:cNvSpPr>
            <a:spLocks noChangeArrowheads="1"/>
          </p:cNvSpPr>
          <p:nvPr/>
        </p:nvSpPr>
        <p:spPr bwMode="auto">
          <a:xfrm>
            <a:off x="3093621" y="3714750"/>
            <a:ext cx="2870200" cy="151210"/>
          </a:xfrm>
          <a:prstGeom prst="rect">
            <a:avLst/>
          </a:prstGeom>
          <a:solidFill>
            <a:srgbClr val="CCC1DB"/>
          </a:solidFill>
          <a:ln>
            <a:solidFill>
              <a:srgbClr val="CCC1DB"/>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Rectangle 10" descr="Slate bar"/>
          <p:cNvSpPr>
            <a:spLocks noChangeArrowheads="1"/>
          </p:cNvSpPr>
          <p:nvPr/>
        </p:nvSpPr>
        <p:spPr bwMode="auto">
          <a:xfrm>
            <a:off x="5938421" y="3714750"/>
            <a:ext cx="2870200" cy="151210"/>
          </a:xfrm>
          <a:prstGeom prst="rect">
            <a:avLst/>
          </a:prstGeom>
          <a:solidFill>
            <a:srgbClr val="B8CDE6"/>
          </a:solidFill>
          <a:ln>
            <a:solidFill>
              <a:srgbClr val="B8CDE6"/>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tkinson Hyperlegible"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tkinson Hyperlegible" pitchFamily="2" charset="0"/>
              </a:defRPr>
            </a:lvl1pPr>
            <a:lvl2pPr>
              <a:defRPr>
                <a:latin typeface="Atkinson Hyperlegible" pitchFamily="2" charset="0"/>
              </a:defRPr>
            </a:lvl2pPr>
            <a:lvl3pPr>
              <a:defRPr>
                <a:latin typeface="Atkinson Hyperlegible" pitchFamily="2" charset="0"/>
              </a:defRPr>
            </a:lvl3pPr>
            <a:lvl4pPr>
              <a:defRPr>
                <a:latin typeface="Atkinson Hyperlegible" pitchFamily="2" charset="0"/>
              </a:defRPr>
            </a:lvl4pPr>
            <a:lvl5pPr>
              <a:defRPr>
                <a:latin typeface="Atkinson Hyperlegibl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842568" y="4652010"/>
            <a:ext cx="2133600" cy="377190"/>
          </a:xfrm>
        </p:spPr>
        <p:txBody>
          <a:bodyPr/>
          <a:lstStyle>
            <a:lvl1pPr>
              <a:defRPr sz="2000">
                <a:latin typeface="Atkinson Hyperlegible" pitchFamily="2" charset="0"/>
              </a:defRPr>
            </a:lvl1pPr>
          </a:lstStyle>
          <a:p>
            <a:fld id="{D38641D1-CF69-413C-AF7A-E3E0A5071BA7}" type="slidenum">
              <a:rPr lang="en-US" smtClean="0"/>
              <a:pPr/>
              <a:t>‹#›</a:t>
            </a:fld>
            <a:endParaRPr lang="en-US"/>
          </a:p>
        </p:txBody>
      </p:sp>
      <p:sp>
        <p:nvSpPr>
          <p:cNvPr id="7" name="Line 8"/>
          <p:cNvSpPr>
            <a:spLocks noChangeShapeType="1"/>
          </p:cNvSpPr>
          <p:nvPr userDrawn="1"/>
        </p:nvSpPr>
        <p:spPr bwMode="auto">
          <a:xfrm>
            <a:off x="457200" y="1085850"/>
            <a:ext cx="8077200" cy="0"/>
          </a:xfrm>
          <a:prstGeom prst="line">
            <a:avLst/>
          </a:prstGeom>
          <a:noFill/>
          <a:ln w="19050">
            <a:solidFill>
              <a:srgbClr val="5C70D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7343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500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8360"/>
            <a:ext cx="8229600" cy="8774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sldNum" sz="quarter" idx="4"/>
          </p:nvPr>
        </p:nvSpPr>
        <p:spPr bwMode="auto">
          <a:xfrm>
            <a:off x="6883078" y="4712494"/>
            <a:ext cx="2133600" cy="377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BAA41D02-A315-494A-B31D-FAC270823544}" type="slidenum">
              <a:rPr lang="en-US"/>
              <a:pPr/>
              <a:t>‹#›</a:t>
            </a:fld>
            <a:endParaRPr lang="en-US"/>
          </a:p>
        </p:txBody>
      </p:sp>
      <p:sp>
        <p:nvSpPr>
          <p:cNvPr id="15367" name="Rectangle 7" descr="Gold bar"/>
          <p:cNvSpPr>
            <a:spLocks noChangeArrowheads="1"/>
          </p:cNvSpPr>
          <p:nvPr/>
        </p:nvSpPr>
        <p:spPr bwMode="auto">
          <a:xfrm>
            <a:off x="0" y="-5541"/>
            <a:ext cx="228600" cy="1714500"/>
          </a:xfrm>
          <a:prstGeom prst="rect">
            <a:avLst/>
          </a:prstGeom>
          <a:solidFill>
            <a:srgbClr val="CCC1DB"/>
          </a:solidFill>
          <a:ln>
            <a:solidFill>
              <a:srgbClr val="CCC1DB"/>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5369" name="Rectangle 9" descr="Orange bar"/>
          <p:cNvSpPr>
            <a:spLocks noChangeArrowheads="1"/>
          </p:cNvSpPr>
          <p:nvPr/>
        </p:nvSpPr>
        <p:spPr bwMode="auto">
          <a:xfrm>
            <a:off x="0" y="1714500"/>
            <a:ext cx="228600" cy="1714500"/>
          </a:xfrm>
          <a:prstGeom prst="rect">
            <a:avLst/>
          </a:prstGeom>
          <a:solidFill>
            <a:srgbClr val="5C70D6"/>
          </a:solidFill>
          <a:ln>
            <a:solidFill>
              <a:srgbClr val="5C70D6"/>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5370" name="Rectangle 10" descr="Slate bar"/>
          <p:cNvSpPr>
            <a:spLocks noChangeArrowheads="1"/>
          </p:cNvSpPr>
          <p:nvPr/>
        </p:nvSpPr>
        <p:spPr bwMode="auto">
          <a:xfrm>
            <a:off x="0" y="3429000"/>
            <a:ext cx="228600" cy="1714500"/>
          </a:xfrm>
          <a:prstGeom prst="rect">
            <a:avLst/>
          </a:prstGeom>
          <a:solidFill>
            <a:srgbClr val="B8CDE6"/>
          </a:solidFill>
          <a:ln>
            <a:solidFill>
              <a:srgbClr val="B8CDE6"/>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4" r:id="rId3"/>
  </p:sldLayoutIdLst>
  <p:hf hdr="0" ftr="0" dt="0"/>
  <p:txStyles>
    <p:titleStyle>
      <a:lvl1pPr algn="l" rtl="0" eaLnBrk="1" fontAlgn="base" hangingPunct="1">
        <a:spcBef>
          <a:spcPct val="0"/>
        </a:spcBef>
        <a:spcAft>
          <a:spcPct val="0"/>
        </a:spcAft>
        <a:defRPr sz="4400">
          <a:solidFill>
            <a:srgbClr val="414042"/>
          </a:solidFill>
          <a:latin typeface="Atkinson Hyperlegible" pitchFamily="2" charset="0"/>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kb.daisy.org/publishing/docs/metadata/schema-org.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w3.org/TR/dpub-aria-1.1/" TargetMode="External"/><Relationship Id="rId3" Type="http://schemas.openxmlformats.org/officeDocument/2006/relationships/hyperlink" Target="http://kb.daisy.org/publishing/docs/" TargetMode="External"/><Relationship Id="rId7" Type="http://schemas.openxmlformats.org/officeDocument/2006/relationships/hyperlink" Target="https://bisg.org/store/ViewProduct.aspx?id=13534677"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w3.org/TR/epub-a11y-11/" TargetMode="External"/><Relationship Id="rId5" Type="http://schemas.openxmlformats.org/officeDocument/2006/relationships/hyperlink" Target="https://www.w3.org/TR/epub-33/" TargetMode="External"/><Relationship Id="rId4" Type="http://schemas.openxmlformats.org/officeDocument/2006/relationships/hyperlink" Target="https://www.linkedin.com/learning/epub-accessibility-using-indesign" TargetMode="External"/><Relationship Id="rId9" Type="http://schemas.openxmlformats.org/officeDocument/2006/relationships/hyperlink" Target="https://www.w3.org/TR/wai-aria-practices-1.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ebinar title"/>
          <p:cNvSpPr>
            <a:spLocks noGrp="1" noChangeArrowheads="1"/>
          </p:cNvSpPr>
          <p:nvPr>
            <p:ph type="ctrTitle"/>
          </p:nvPr>
        </p:nvSpPr>
        <p:spPr>
          <a:xfrm>
            <a:off x="0" y="1372317"/>
            <a:ext cx="9136582" cy="1317747"/>
          </a:xfrm>
        </p:spPr>
        <p:txBody>
          <a:bodyPr/>
          <a:lstStyle/>
          <a:p>
            <a:r>
              <a:rPr lang="en-GB" sz="6200" dirty="0"/>
              <a:t>EPUB Accessibility 101</a:t>
            </a:r>
            <a:endParaRPr lang="en-US" sz="6200" dirty="0">
              <a:solidFill>
                <a:schemeClr val="tx1"/>
              </a:solidFill>
              <a:latin typeface="Atkinson Hyperlegible" pitchFamily="2" charset="0"/>
            </a:endParaRPr>
          </a:p>
        </p:txBody>
      </p:sp>
      <p:sp>
        <p:nvSpPr>
          <p:cNvPr id="2" name="date"/>
          <p:cNvSpPr txBox="1"/>
          <p:nvPr/>
        </p:nvSpPr>
        <p:spPr>
          <a:xfrm>
            <a:off x="4861426" y="173943"/>
            <a:ext cx="4053974" cy="523220"/>
          </a:xfrm>
          <a:prstGeom prst="rect">
            <a:avLst/>
          </a:prstGeom>
          <a:noFill/>
        </p:spPr>
        <p:txBody>
          <a:bodyPr wrap="square" rtlCol="0">
            <a:spAutoFit/>
          </a:bodyPr>
          <a:lstStyle/>
          <a:p>
            <a:pPr algn="r"/>
            <a:r>
              <a:rPr lang="en-US" sz="2800">
                <a:latin typeface="Atkinson Hyperlegible" pitchFamily="2" charset="0"/>
              </a:rPr>
              <a:t>October 6</a:t>
            </a:r>
            <a:r>
              <a:rPr lang="en-US" sz="2800" baseline="30000">
                <a:latin typeface="Atkinson Hyperlegible" pitchFamily="2" charset="0"/>
              </a:rPr>
              <a:t>th</a:t>
            </a:r>
            <a:r>
              <a:rPr lang="en-US" sz="2800">
                <a:latin typeface="Atkinson Hyperlegible" pitchFamily="2" charset="0"/>
              </a:rPr>
              <a:t> 2021</a:t>
            </a:r>
          </a:p>
        </p:txBody>
      </p:sp>
      <p:pic>
        <p:nvPicPr>
          <p:cNvPr id="10" name="Graphic 9" descr="DAISY Consortium logo">
            <a:extLst>
              <a:ext uri="{FF2B5EF4-FFF2-40B4-BE49-F238E27FC236}">
                <a16:creationId xmlns:a16="http://schemas.microsoft.com/office/drawing/2014/main" id="{F940006C-D988-47F1-B13C-9FBECE4130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9" y="3688843"/>
            <a:ext cx="1549318" cy="1549318"/>
          </a:xfrm>
          <a:prstGeom prst="rect">
            <a:avLst/>
          </a:prstGeom>
        </p:spPr>
      </p:pic>
      <p:sp>
        <p:nvSpPr>
          <p:cNvPr id="11" name="webinar series">
            <a:extLst>
              <a:ext uri="{FF2B5EF4-FFF2-40B4-BE49-F238E27FC236}">
                <a16:creationId xmlns:a16="http://schemas.microsoft.com/office/drawing/2014/main" id="{AF978FB7-7BCF-41CA-AF7D-8C1E8D89D30D}"/>
              </a:ext>
            </a:extLst>
          </p:cNvPr>
          <p:cNvSpPr txBox="1"/>
          <p:nvPr/>
        </p:nvSpPr>
        <p:spPr>
          <a:xfrm>
            <a:off x="1447800" y="4127926"/>
            <a:ext cx="7391400" cy="738664"/>
          </a:xfrm>
          <a:prstGeom prst="rect">
            <a:avLst/>
          </a:prstGeom>
          <a:noFill/>
        </p:spPr>
        <p:txBody>
          <a:bodyPr wrap="square" rtlCol="0">
            <a:spAutoFit/>
          </a:bodyPr>
          <a:lstStyle/>
          <a:p>
            <a:r>
              <a:rPr lang="en-US">
                <a:latin typeface="Atkinson Hyperlegible" pitchFamily="2" charset="0"/>
              </a:rPr>
              <a:t>Accessible Publishing and Reading Webinars</a:t>
            </a:r>
            <a:br>
              <a:rPr lang="en-US">
                <a:latin typeface="Atkinson Hyperlegible" pitchFamily="2" charset="0"/>
              </a:rPr>
            </a:br>
            <a:r>
              <a:rPr lang="en-US" sz="2400">
                <a:latin typeface="Atkinson Hyperlegible" pitchFamily="2" charset="0"/>
              </a:rPr>
              <a:t>daisy.org/webinars</a:t>
            </a:r>
          </a:p>
        </p:txBody>
      </p:sp>
    </p:spTree>
    <p:extLst>
      <p:ext uri="{BB962C8B-B14F-4D97-AF65-F5344CB8AC3E}">
        <p14:creationId xmlns:p14="http://schemas.microsoft.com/office/powerpoint/2010/main" val="125243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75357-6CCB-4F70-A170-4DC975117DA4}"/>
              </a:ext>
            </a:extLst>
          </p:cNvPr>
          <p:cNvSpPr>
            <a:spLocks noGrp="1"/>
          </p:cNvSpPr>
          <p:nvPr>
            <p:ph type="title"/>
          </p:nvPr>
        </p:nvSpPr>
        <p:spPr/>
        <p:txBody>
          <a:bodyPr/>
          <a:lstStyle/>
          <a:p>
            <a:r>
              <a:rPr lang="en-US">
                <a:latin typeface="Atkinson Hyperlegible"/>
              </a:rPr>
              <a:t>Content Documents in HTML</a:t>
            </a:r>
            <a:endParaRPr lang="en-US"/>
          </a:p>
        </p:txBody>
      </p:sp>
      <p:pic>
        <p:nvPicPr>
          <p:cNvPr id="6" name="Picture 5" descr="Photo: Tzviya Siegman">
            <a:extLst>
              <a:ext uri="{FF2B5EF4-FFF2-40B4-BE49-F238E27FC236}">
                <a16:creationId xmlns:a16="http://schemas.microsoft.com/office/drawing/2014/main" id="{52969378-D67F-4F05-AC44-D6438047DD41}"/>
              </a:ext>
            </a:extLst>
          </p:cNvPr>
          <p:cNvPicPr>
            <a:picLocks noChangeAspect="1"/>
          </p:cNvPicPr>
          <p:nvPr/>
        </p:nvPicPr>
        <p:blipFill>
          <a:blip r:embed="rId2"/>
          <a:stretch>
            <a:fillRect/>
          </a:stretch>
        </p:blipFill>
        <p:spPr>
          <a:xfrm>
            <a:off x="8058150" y="-9525"/>
            <a:ext cx="1085850" cy="1095375"/>
          </a:xfrm>
          <a:prstGeom prst="rect">
            <a:avLst/>
          </a:prstGeom>
        </p:spPr>
      </p:pic>
      <p:sp>
        <p:nvSpPr>
          <p:cNvPr id="3" name="Content Placeholder 2">
            <a:extLst>
              <a:ext uri="{FF2B5EF4-FFF2-40B4-BE49-F238E27FC236}">
                <a16:creationId xmlns:a16="http://schemas.microsoft.com/office/drawing/2014/main" id="{9AFA739F-00BA-4D60-A9F9-52629C6D7270}"/>
              </a:ext>
            </a:extLst>
          </p:cNvPr>
          <p:cNvSpPr>
            <a:spLocks noGrp="1"/>
          </p:cNvSpPr>
          <p:nvPr>
            <p:ph idx="1"/>
          </p:nvPr>
        </p:nvSpPr>
        <p:spPr/>
        <p:txBody>
          <a:bodyPr/>
          <a:lstStyle/>
          <a:p>
            <a:r>
              <a:rPr lang="en-US">
                <a:latin typeface="Atkinson Hyperlegible"/>
              </a:rPr>
              <a:t>The text of a publication is written in HTML</a:t>
            </a:r>
          </a:p>
          <a:p>
            <a:r>
              <a:rPr lang="en-US">
                <a:latin typeface="Atkinson Hyperlegible"/>
              </a:rPr>
              <a:t>HTML has native semantics that convey meaning.</a:t>
            </a:r>
          </a:p>
          <a:p>
            <a:pPr marL="400050" lvl="1" indent="0">
              <a:buNone/>
            </a:pPr>
            <a:r>
              <a:rPr lang="en-US">
                <a:latin typeface="Courier New"/>
                <a:cs typeface="Courier New"/>
              </a:rPr>
              <a:t>&lt;ul&gt;</a:t>
            </a:r>
          </a:p>
          <a:p>
            <a:pPr marL="400050" lvl="1" indent="0">
              <a:buNone/>
            </a:pPr>
            <a:r>
              <a:rPr lang="en-US">
                <a:latin typeface="Courier New"/>
                <a:cs typeface="Courier New"/>
              </a:rPr>
              <a:t>&lt;li&gt;Rachel&lt;/li&gt;</a:t>
            </a:r>
          </a:p>
          <a:p>
            <a:pPr marL="400050" lvl="1" indent="0">
              <a:buNone/>
            </a:pPr>
            <a:r>
              <a:rPr lang="en-US">
                <a:latin typeface="Courier New"/>
                <a:cs typeface="Courier New"/>
              </a:rPr>
              <a:t>&lt;li&gt;</a:t>
            </a:r>
            <a:r>
              <a:rPr lang="en-US" err="1">
                <a:latin typeface="Courier New"/>
                <a:cs typeface="Courier New"/>
              </a:rPr>
              <a:t>Tzviya</a:t>
            </a:r>
            <a:r>
              <a:rPr lang="en-US">
                <a:latin typeface="Courier New"/>
                <a:cs typeface="Courier New"/>
              </a:rPr>
              <a:t>&lt;/li&gt;&lt;/ul&gt;</a:t>
            </a:r>
          </a:p>
          <a:p>
            <a:pPr marL="0" indent="0">
              <a:buNone/>
            </a:pPr>
            <a:r>
              <a:rPr lang="en-US">
                <a:latin typeface="Atkinson Hyperlegible"/>
              </a:rPr>
              <a:t>This conveys visually and non-visually that the contents are a list. </a:t>
            </a:r>
            <a:endParaRPr lang="en-US"/>
          </a:p>
        </p:txBody>
      </p:sp>
      <p:sp>
        <p:nvSpPr>
          <p:cNvPr id="5" name="Slide Number Placeholder 4">
            <a:extLst>
              <a:ext uri="{FF2B5EF4-FFF2-40B4-BE49-F238E27FC236}">
                <a16:creationId xmlns:a16="http://schemas.microsoft.com/office/drawing/2014/main" id="{D18F77CF-C8A6-416B-826A-0F8D3D30B6D6}"/>
              </a:ext>
            </a:extLst>
          </p:cNvPr>
          <p:cNvSpPr>
            <a:spLocks noGrp="1"/>
          </p:cNvSpPr>
          <p:nvPr>
            <p:ph type="sldNum" sz="quarter" idx="12"/>
          </p:nvPr>
        </p:nvSpPr>
        <p:spPr/>
        <p:txBody>
          <a:bodyPr/>
          <a:lstStyle/>
          <a:p>
            <a:fld id="{D38641D1-CF69-413C-AF7A-E3E0A5071BA7}" type="slidenum">
              <a:rPr lang="en-US" smtClean="0"/>
              <a:pPr/>
              <a:t>10</a:t>
            </a:fld>
            <a:endParaRPr lang="en-US"/>
          </a:p>
        </p:txBody>
      </p:sp>
    </p:spTree>
    <p:extLst>
      <p:ext uri="{BB962C8B-B14F-4D97-AF65-F5344CB8AC3E}">
        <p14:creationId xmlns:p14="http://schemas.microsoft.com/office/powerpoint/2010/main" val="213555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70DF-4101-4FB1-A02B-B02FEDA11D62}"/>
              </a:ext>
            </a:extLst>
          </p:cNvPr>
          <p:cNvSpPr>
            <a:spLocks noGrp="1"/>
          </p:cNvSpPr>
          <p:nvPr>
            <p:ph type="title"/>
          </p:nvPr>
        </p:nvSpPr>
        <p:spPr/>
        <p:txBody>
          <a:bodyPr/>
          <a:lstStyle/>
          <a:p>
            <a:r>
              <a:rPr lang="en-US">
                <a:latin typeface="Atkinson Hyperlegible"/>
              </a:rPr>
              <a:t>Why does HTML matter?</a:t>
            </a:r>
            <a:endParaRPr lang="en-US"/>
          </a:p>
        </p:txBody>
      </p:sp>
      <p:pic>
        <p:nvPicPr>
          <p:cNvPr id="4" name="Picture 3" descr="Photo: Tzviya Siegman">
            <a:extLst>
              <a:ext uri="{FF2B5EF4-FFF2-40B4-BE49-F238E27FC236}">
                <a16:creationId xmlns:a16="http://schemas.microsoft.com/office/drawing/2014/main" id="{38721366-341D-4EC7-A88C-5C5C61E2DD9D}"/>
              </a:ext>
            </a:extLst>
          </p:cNvPr>
          <p:cNvPicPr>
            <a:picLocks noChangeAspect="1"/>
          </p:cNvPicPr>
          <p:nvPr/>
        </p:nvPicPr>
        <p:blipFill>
          <a:blip r:embed="rId3"/>
          <a:stretch>
            <a:fillRect/>
          </a:stretch>
        </p:blipFill>
        <p:spPr>
          <a:xfrm>
            <a:off x="8058150" y="-9525"/>
            <a:ext cx="1085850" cy="1095375"/>
          </a:xfrm>
          <a:prstGeom prst="rect">
            <a:avLst/>
          </a:prstGeom>
        </p:spPr>
      </p:pic>
      <p:sp>
        <p:nvSpPr>
          <p:cNvPr id="3" name="Content Placeholder 2">
            <a:extLst>
              <a:ext uri="{FF2B5EF4-FFF2-40B4-BE49-F238E27FC236}">
                <a16:creationId xmlns:a16="http://schemas.microsoft.com/office/drawing/2014/main" id="{599458DF-C79B-49F9-B157-44252BD44C17}"/>
              </a:ext>
            </a:extLst>
          </p:cNvPr>
          <p:cNvSpPr>
            <a:spLocks noGrp="1"/>
          </p:cNvSpPr>
          <p:nvPr>
            <p:ph idx="1"/>
          </p:nvPr>
        </p:nvSpPr>
        <p:spPr/>
        <p:txBody>
          <a:bodyPr/>
          <a:lstStyle/>
          <a:p>
            <a:r>
              <a:rPr lang="en-US">
                <a:latin typeface="Atkinson Hyperlegible"/>
              </a:rPr>
              <a:t>Every HTML element has a specific meaning</a:t>
            </a:r>
            <a:endParaRPr lang="en-US"/>
          </a:p>
          <a:p>
            <a:pPr lvl="1"/>
            <a:r>
              <a:rPr lang="en-US">
                <a:latin typeface="Atkinson Hyperlegible"/>
              </a:rPr>
              <a:t>For example</a:t>
            </a:r>
          </a:p>
          <a:p>
            <a:pPr lvl="2"/>
            <a:r>
              <a:rPr lang="en-US">
                <a:latin typeface="Atkinson Hyperlegible"/>
              </a:rPr>
              <a:t>An &lt;h1&gt; is a heading</a:t>
            </a:r>
            <a:endParaRPr lang="en-US"/>
          </a:p>
          <a:p>
            <a:pPr lvl="2"/>
            <a:r>
              <a:rPr lang="en-US">
                <a:latin typeface="Atkinson Hyperlegible"/>
              </a:rPr>
              <a:t>A &lt;p&gt; is a paragraph</a:t>
            </a:r>
          </a:p>
          <a:p>
            <a:r>
              <a:rPr lang="en-US">
                <a:latin typeface="Atkinson Hyperlegible"/>
              </a:rPr>
              <a:t>Using the correct element for your content goes a long way to making it accessible</a:t>
            </a:r>
            <a:endParaRPr lang="en-US"/>
          </a:p>
        </p:txBody>
      </p:sp>
      <p:sp>
        <p:nvSpPr>
          <p:cNvPr id="6" name="Slide Number Placeholder 5">
            <a:extLst>
              <a:ext uri="{FF2B5EF4-FFF2-40B4-BE49-F238E27FC236}">
                <a16:creationId xmlns:a16="http://schemas.microsoft.com/office/drawing/2014/main" id="{77154246-2AF1-444C-B928-3558BDCF556F}"/>
              </a:ext>
            </a:extLst>
          </p:cNvPr>
          <p:cNvSpPr>
            <a:spLocks noGrp="1"/>
          </p:cNvSpPr>
          <p:nvPr>
            <p:ph type="sldNum" sz="quarter" idx="12"/>
          </p:nvPr>
        </p:nvSpPr>
        <p:spPr/>
        <p:txBody>
          <a:bodyPr/>
          <a:lstStyle/>
          <a:p>
            <a:fld id="{D38641D1-CF69-413C-AF7A-E3E0A5071BA7}" type="slidenum">
              <a:rPr lang="en-US" smtClean="0"/>
              <a:pPr/>
              <a:t>11</a:t>
            </a:fld>
            <a:endParaRPr lang="en-US"/>
          </a:p>
        </p:txBody>
      </p:sp>
    </p:spTree>
    <p:extLst>
      <p:ext uri="{BB962C8B-B14F-4D97-AF65-F5344CB8AC3E}">
        <p14:creationId xmlns:p14="http://schemas.microsoft.com/office/powerpoint/2010/main" val="2485160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E6AFAE-E7D9-448C-AB78-EFE6B9F66933}"/>
              </a:ext>
            </a:extLst>
          </p:cNvPr>
          <p:cNvSpPr>
            <a:spLocks noGrp="1"/>
          </p:cNvSpPr>
          <p:nvPr>
            <p:ph type="title"/>
          </p:nvPr>
        </p:nvSpPr>
        <p:spPr>
          <a:xfrm>
            <a:off x="457200" y="251900"/>
            <a:ext cx="8229600" cy="877490"/>
          </a:xfrm>
        </p:spPr>
        <p:txBody>
          <a:bodyPr/>
          <a:lstStyle/>
          <a:p>
            <a:r>
              <a:rPr lang="en-US" sz="3600">
                <a:latin typeface="Atkinson Hyperlegible" pitchFamily="2" charset="0"/>
                <a:cs typeface="Arial"/>
              </a:rPr>
              <a:t>What Is EPUB? </a:t>
            </a:r>
            <a:br>
              <a:rPr lang="en-US" sz="3600">
                <a:latin typeface="Atkinson Hyperlegible" pitchFamily="2" charset="0"/>
                <a:cs typeface="Arial"/>
              </a:rPr>
            </a:br>
            <a:r>
              <a:rPr lang="en-US" sz="3600">
                <a:latin typeface="Atkinson Hyperlegible" pitchFamily="2" charset="0"/>
                <a:cs typeface="Arial"/>
              </a:rPr>
              <a:t>DPUB-ARIA and </a:t>
            </a:r>
            <a:r>
              <a:rPr lang="en-US" sz="3600" err="1">
                <a:latin typeface="Atkinson Hyperlegible" pitchFamily="2" charset="0"/>
                <a:cs typeface="Arial"/>
              </a:rPr>
              <a:t>epub:type</a:t>
            </a:r>
            <a:endParaRPr lang="en-GB"/>
          </a:p>
        </p:txBody>
      </p:sp>
      <p:pic>
        <p:nvPicPr>
          <p:cNvPr id="4" name="Picture 3" descr="Photo: Tzviya Siegman">
            <a:extLst>
              <a:ext uri="{FF2B5EF4-FFF2-40B4-BE49-F238E27FC236}">
                <a16:creationId xmlns:a16="http://schemas.microsoft.com/office/drawing/2014/main" id="{39251A8D-4A40-47AD-AD11-354F8AE165FE}"/>
              </a:ext>
            </a:extLst>
          </p:cNvPr>
          <p:cNvPicPr>
            <a:picLocks noChangeAspect="1"/>
          </p:cNvPicPr>
          <p:nvPr/>
        </p:nvPicPr>
        <p:blipFill>
          <a:blip r:embed="rId2"/>
          <a:stretch>
            <a:fillRect/>
          </a:stretch>
        </p:blipFill>
        <p:spPr>
          <a:xfrm>
            <a:off x="8058150" y="0"/>
            <a:ext cx="1085850" cy="1095375"/>
          </a:xfrm>
          <a:prstGeom prst="rect">
            <a:avLst/>
          </a:prstGeom>
        </p:spPr>
      </p:pic>
      <p:pic>
        <p:nvPicPr>
          <p:cNvPr id="9" name="Content Placeholder 7" descr="EPUB logo">
            <a:extLst>
              <a:ext uri="{FF2B5EF4-FFF2-40B4-BE49-F238E27FC236}">
                <a16:creationId xmlns:a16="http://schemas.microsoft.com/office/drawing/2014/main" id="{BC70220D-6183-44C3-B8A5-FE837A3620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935" y="1614248"/>
            <a:ext cx="2688418" cy="2688418"/>
          </a:xfrm>
        </p:spPr>
      </p:pic>
      <p:pic>
        <p:nvPicPr>
          <p:cNvPr id="5" name="Picture 4" descr="icon of a document with the labels DPUB-ARIA and epub:type">
            <a:extLst>
              <a:ext uri="{FF2B5EF4-FFF2-40B4-BE49-F238E27FC236}">
                <a16:creationId xmlns:a16="http://schemas.microsoft.com/office/drawing/2014/main" id="{BF30165D-72B5-49FD-B9DB-29A034EB6F5A}"/>
              </a:ext>
            </a:extLst>
          </p:cNvPr>
          <p:cNvPicPr>
            <a:picLocks noChangeAspect="1"/>
          </p:cNvPicPr>
          <p:nvPr/>
        </p:nvPicPr>
        <p:blipFill>
          <a:blip r:embed="rId4"/>
          <a:stretch>
            <a:fillRect/>
          </a:stretch>
        </p:blipFill>
        <p:spPr>
          <a:xfrm>
            <a:off x="5268686" y="1585753"/>
            <a:ext cx="2882831" cy="2873562"/>
          </a:xfrm>
          <a:prstGeom prst="rect">
            <a:avLst/>
          </a:prstGeom>
        </p:spPr>
      </p:pic>
      <p:sp>
        <p:nvSpPr>
          <p:cNvPr id="3" name="Slide Number Placeholder 2">
            <a:extLst>
              <a:ext uri="{FF2B5EF4-FFF2-40B4-BE49-F238E27FC236}">
                <a16:creationId xmlns:a16="http://schemas.microsoft.com/office/drawing/2014/main" id="{6C994E2A-43AC-4180-B887-3A90C882AF21}"/>
              </a:ext>
            </a:extLst>
          </p:cNvPr>
          <p:cNvSpPr>
            <a:spLocks noGrp="1"/>
          </p:cNvSpPr>
          <p:nvPr>
            <p:ph type="sldNum" sz="quarter" idx="12"/>
          </p:nvPr>
        </p:nvSpPr>
        <p:spPr/>
        <p:txBody>
          <a:bodyPr/>
          <a:lstStyle/>
          <a:p>
            <a:fld id="{D38641D1-CF69-413C-AF7A-E3E0A5071BA7}" type="slidenum">
              <a:rPr lang="en-US" smtClean="0"/>
              <a:pPr/>
              <a:t>12</a:t>
            </a:fld>
            <a:endParaRPr lang="en-US"/>
          </a:p>
        </p:txBody>
      </p:sp>
    </p:spTree>
    <p:extLst>
      <p:ext uri="{BB962C8B-B14F-4D97-AF65-F5344CB8AC3E}">
        <p14:creationId xmlns:p14="http://schemas.microsoft.com/office/powerpoint/2010/main" val="15775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EBAC-D3E1-4575-BACB-2AB55615C75F}"/>
              </a:ext>
            </a:extLst>
          </p:cNvPr>
          <p:cNvSpPr>
            <a:spLocks noGrp="1"/>
          </p:cNvSpPr>
          <p:nvPr>
            <p:ph type="title"/>
          </p:nvPr>
        </p:nvSpPr>
        <p:spPr/>
        <p:txBody>
          <a:bodyPr/>
          <a:lstStyle/>
          <a:p>
            <a:r>
              <a:rPr lang="en-US">
                <a:latin typeface="Atkinson Hyperlegible"/>
              </a:rPr>
              <a:t>What is ARIA? DPUB-ARIA</a:t>
            </a:r>
            <a:endParaRPr lang="en-US"/>
          </a:p>
        </p:txBody>
      </p:sp>
      <p:pic>
        <p:nvPicPr>
          <p:cNvPr id="4" name="Picture 3" descr="Photo: Tzviya Siegman">
            <a:extLst>
              <a:ext uri="{FF2B5EF4-FFF2-40B4-BE49-F238E27FC236}">
                <a16:creationId xmlns:a16="http://schemas.microsoft.com/office/drawing/2014/main" id="{185A2AAA-55F5-44CD-813B-F164383BF7A2}"/>
              </a:ext>
            </a:extLst>
          </p:cNvPr>
          <p:cNvPicPr>
            <a:picLocks noChangeAspect="1"/>
          </p:cNvPicPr>
          <p:nvPr/>
        </p:nvPicPr>
        <p:blipFill>
          <a:blip r:embed="rId2"/>
          <a:stretch>
            <a:fillRect/>
          </a:stretch>
        </p:blipFill>
        <p:spPr>
          <a:xfrm>
            <a:off x="8058150" y="0"/>
            <a:ext cx="1085850" cy="1095375"/>
          </a:xfrm>
          <a:prstGeom prst="rect">
            <a:avLst/>
          </a:prstGeom>
        </p:spPr>
      </p:pic>
      <p:sp>
        <p:nvSpPr>
          <p:cNvPr id="3" name="Content Placeholder 2">
            <a:extLst>
              <a:ext uri="{FF2B5EF4-FFF2-40B4-BE49-F238E27FC236}">
                <a16:creationId xmlns:a16="http://schemas.microsoft.com/office/drawing/2014/main" id="{B7EDA936-5B5A-402D-83C7-7ACF7BDD517D}"/>
              </a:ext>
            </a:extLst>
          </p:cNvPr>
          <p:cNvSpPr>
            <a:spLocks noGrp="1"/>
          </p:cNvSpPr>
          <p:nvPr>
            <p:ph idx="1"/>
          </p:nvPr>
        </p:nvSpPr>
        <p:spPr>
          <a:xfrm>
            <a:off x="457200" y="1200150"/>
            <a:ext cx="8314734" cy="3398044"/>
          </a:xfrm>
        </p:spPr>
        <p:txBody>
          <a:bodyPr/>
          <a:lstStyle/>
          <a:p>
            <a:r>
              <a:rPr lang="en-US" sz="2400">
                <a:latin typeface="Atkinson Hyperlegible"/>
              </a:rPr>
              <a:t>ARIA - Accessible Rich Internet Applications</a:t>
            </a:r>
          </a:p>
          <a:p>
            <a:pPr lvl="1"/>
            <a:r>
              <a:rPr lang="en-US" sz="2000">
                <a:latin typeface="Atkinson Hyperlegible"/>
              </a:rPr>
              <a:t>Sometimes, content is more complex than the HTML elements available, or the HTML is not as accessible as you want it to be. </a:t>
            </a:r>
            <a:endParaRPr lang="en-US" sz="2000"/>
          </a:p>
          <a:p>
            <a:pPr lvl="1"/>
            <a:r>
              <a:rPr lang="en-US" sz="2000">
                <a:latin typeface="Atkinson Hyperlegible"/>
              </a:rPr>
              <a:t>ARIA is another way of telling users what a component means. </a:t>
            </a:r>
            <a:endParaRPr lang="en-US" sz="2000"/>
          </a:p>
          <a:p>
            <a:r>
              <a:rPr lang="en-US" sz="2400">
                <a:latin typeface="Atkinson Hyperlegible"/>
              </a:rPr>
              <a:t>DPUB-ARIA is a specialized vocabulary for publishing that maps to the </a:t>
            </a:r>
            <a:r>
              <a:rPr lang="en-US" sz="2400" err="1">
                <a:latin typeface="Atkinson Hyperlegible"/>
              </a:rPr>
              <a:t>epub:type</a:t>
            </a:r>
            <a:r>
              <a:rPr lang="en-US" sz="2400">
                <a:latin typeface="Atkinson Hyperlegible"/>
              </a:rPr>
              <a:t> vocabulary</a:t>
            </a:r>
            <a:endParaRPr lang="en-US" sz="2400"/>
          </a:p>
          <a:p>
            <a:pPr lvl="1"/>
            <a:r>
              <a:rPr lang="en-US" sz="2000">
                <a:latin typeface="Atkinson Hyperlegible"/>
                <a:cs typeface="Courier New"/>
              </a:rPr>
              <a:t>DPUB = Digital Publishing</a:t>
            </a:r>
          </a:p>
          <a:p>
            <a:pPr lvl="1"/>
            <a:r>
              <a:rPr lang="en-US" sz="2000">
                <a:latin typeface="Courier New"/>
                <a:cs typeface="Courier New"/>
              </a:rPr>
              <a:t>&lt;nav role="doc-toc" </a:t>
            </a:r>
            <a:r>
              <a:rPr lang="en-US" sz="2000" err="1">
                <a:latin typeface="Courier New"/>
                <a:cs typeface="Courier New"/>
              </a:rPr>
              <a:t>epub:type</a:t>
            </a:r>
            <a:r>
              <a:rPr lang="en-US" sz="2000">
                <a:latin typeface="Courier New"/>
                <a:cs typeface="Courier New"/>
              </a:rPr>
              <a:t>="toc"&gt;</a:t>
            </a:r>
            <a:endParaRPr lang="en-US" sz="2000">
              <a:latin typeface="Atkinson Hyperlegible"/>
              <a:cs typeface="Courier New"/>
            </a:endParaRPr>
          </a:p>
          <a:p>
            <a:pPr lvl="1"/>
            <a:r>
              <a:rPr lang="en-US" sz="2000">
                <a:latin typeface="Courier New"/>
                <a:cs typeface="Courier New"/>
              </a:rPr>
              <a:t>&lt;section </a:t>
            </a:r>
            <a:r>
              <a:rPr lang="en-US" sz="2000" err="1">
                <a:latin typeface="Courier New"/>
                <a:cs typeface="Courier New"/>
              </a:rPr>
              <a:t>epub:type</a:t>
            </a:r>
            <a:r>
              <a:rPr lang="en-US" sz="2000">
                <a:latin typeface="Courier New"/>
                <a:cs typeface="Courier New"/>
              </a:rPr>
              <a:t>="chapter" role="doc-chapter"&gt;</a:t>
            </a:r>
            <a:endParaRPr lang="en-US" sz="2000">
              <a:latin typeface="Atkinson Hyperlegible"/>
              <a:cs typeface="Courier New"/>
            </a:endParaRPr>
          </a:p>
          <a:p>
            <a:pPr marL="0" indent="0">
              <a:buNone/>
            </a:pPr>
            <a:endParaRPr lang="en-US"/>
          </a:p>
        </p:txBody>
      </p:sp>
      <p:sp>
        <p:nvSpPr>
          <p:cNvPr id="6" name="Slide Number Placeholder 5">
            <a:extLst>
              <a:ext uri="{FF2B5EF4-FFF2-40B4-BE49-F238E27FC236}">
                <a16:creationId xmlns:a16="http://schemas.microsoft.com/office/drawing/2014/main" id="{37819B96-7F2D-4976-8AC5-692EB3AC8919}"/>
              </a:ext>
            </a:extLst>
          </p:cNvPr>
          <p:cNvSpPr>
            <a:spLocks noGrp="1"/>
          </p:cNvSpPr>
          <p:nvPr>
            <p:ph type="sldNum" sz="quarter" idx="12"/>
          </p:nvPr>
        </p:nvSpPr>
        <p:spPr/>
        <p:txBody>
          <a:bodyPr/>
          <a:lstStyle/>
          <a:p>
            <a:fld id="{D38641D1-CF69-413C-AF7A-E3E0A5071BA7}" type="slidenum">
              <a:rPr lang="en-US" smtClean="0"/>
              <a:pPr/>
              <a:t>13</a:t>
            </a:fld>
            <a:endParaRPr lang="en-US"/>
          </a:p>
        </p:txBody>
      </p:sp>
    </p:spTree>
    <p:extLst>
      <p:ext uri="{BB962C8B-B14F-4D97-AF65-F5344CB8AC3E}">
        <p14:creationId xmlns:p14="http://schemas.microsoft.com/office/powerpoint/2010/main" val="207677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C4B180-145B-484D-82B7-063649681EDD}"/>
              </a:ext>
            </a:extLst>
          </p:cNvPr>
          <p:cNvSpPr>
            <a:spLocks noGrp="1"/>
          </p:cNvSpPr>
          <p:nvPr>
            <p:ph type="title"/>
          </p:nvPr>
        </p:nvSpPr>
        <p:spPr/>
        <p:txBody>
          <a:bodyPr/>
          <a:lstStyle/>
          <a:p>
            <a:r>
              <a:rPr lang="en-GB"/>
              <a:t>Navigating EPUBs</a:t>
            </a:r>
          </a:p>
        </p:txBody>
      </p:sp>
      <p:pic>
        <p:nvPicPr>
          <p:cNvPr id="3" name="Picture 2" descr="Photo: Rachel Comerford">
            <a:extLst>
              <a:ext uri="{FF2B5EF4-FFF2-40B4-BE49-F238E27FC236}">
                <a16:creationId xmlns:a16="http://schemas.microsoft.com/office/drawing/2014/main" id="{B9EE9850-2C6F-48B0-89CD-542340BDAC8D}"/>
              </a:ext>
            </a:extLst>
          </p:cNvPr>
          <p:cNvPicPr>
            <a:picLocks noChangeAspect="1"/>
          </p:cNvPicPr>
          <p:nvPr/>
        </p:nvPicPr>
        <p:blipFill>
          <a:blip r:embed="rId2"/>
          <a:stretch>
            <a:fillRect/>
          </a:stretch>
        </p:blipFill>
        <p:spPr>
          <a:xfrm>
            <a:off x="8124825" y="0"/>
            <a:ext cx="1019175" cy="1019175"/>
          </a:xfrm>
          <a:prstGeom prst="rect">
            <a:avLst/>
          </a:prstGeom>
        </p:spPr>
      </p:pic>
      <p:pic>
        <p:nvPicPr>
          <p:cNvPr id="9" name="Content Placeholder 7" descr="EPUB logo">
            <a:extLst>
              <a:ext uri="{FF2B5EF4-FFF2-40B4-BE49-F238E27FC236}">
                <a16:creationId xmlns:a16="http://schemas.microsoft.com/office/drawing/2014/main" id="{A957179F-E8FA-4B0D-8412-931C9AF975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935" y="1614248"/>
            <a:ext cx="2688418" cy="2688418"/>
          </a:xfrm>
        </p:spPr>
      </p:pic>
      <p:pic>
        <p:nvPicPr>
          <p:cNvPr id="6" name="Picture 5" descr="Icon of a document with a compass">
            <a:extLst>
              <a:ext uri="{FF2B5EF4-FFF2-40B4-BE49-F238E27FC236}">
                <a16:creationId xmlns:a16="http://schemas.microsoft.com/office/drawing/2014/main" id="{3D246F50-EC39-403C-A1A4-DE43C9CAFCB4}"/>
              </a:ext>
            </a:extLst>
          </p:cNvPr>
          <p:cNvPicPr>
            <a:picLocks noChangeAspect="1"/>
          </p:cNvPicPr>
          <p:nvPr/>
        </p:nvPicPr>
        <p:blipFill rotWithShape="1">
          <a:blip r:embed="rId4">
            <a:extLst>
              <a:ext uri="{28A0092B-C50C-407E-A947-70E740481C1C}">
                <a14:useLocalDpi xmlns:a14="http://schemas.microsoft.com/office/drawing/2010/main" val="0"/>
              </a:ext>
            </a:extLst>
          </a:blip>
          <a:srcRect l="20490" t="17778" r="22911" b="19698"/>
          <a:stretch/>
        </p:blipFill>
        <p:spPr>
          <a:xfrm>
            <a:off x="5424196" y="1459168"/>
            <a:ext cx="2795373" cy="3088051"/>
          </a:xfrm>
          <a:prstGeom prst="rect">
            <a:avLst/>
          </a:prstGeom>
        </p:spPr>
      </p:pic>
      <p:sp>
        <p:nvSpPr>
          <p:cNvPr id="4" name="Slide Number Placeholder 3">
            <a:extLst>
              <a:ext uri="{FF2B5EF4-FFF2-40B4-BE49-F238E27FC236}">
                <a16:creationId xmlns:a16="http://schemas.microsoft.com/office/drawing/2014/main" id="{E42E4995-217A-4355-AB07-A361EC286799}"/>
              </a:ext>
            </a:extLst>
          </p:cNvPr>
          <p:cNvSpPr>
            <a:spLocks noGrp="1"/>
          </p:cNvSpPr>
          <p:nvPr>
            <p:ph type="sldNum" sz="quarter" idx="12"/>
          </p:nvPr>
        </p:nvSpPr>
        <p:spPr/>
        <p:txBody>
          <a:bodyPr/>
          <a:lstStyle/>
          <a:p>
            <a:fld id="{D38641D1-CF69-413C-AF7A-E3E0A5071BA7}" type="slidenum">
              <a:rPr lang="en-US" smtClean="0"/>
              <a:pPr/>
              <a:t>14</a:t>
            </a:fld>
            <a:endParaRPr lang="en-US"/>
          </a:p>
        </p:txBody>
      </p:sp>
    </p:spTree>
    <p:extLst>
      <p:ext uri="{BB962C8B-B14F-4D97-AF65-F5344CB8AC3E}">
        <p14:creationId xmlns:p14="http://schemas.microsoft.com/office/powerpoint/2010/main" val="338783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934A6-850B-408F-9E35-76931277AFCE}"/>
              </a:ext>
            </a:extLst>
          </p:cNvPr>
          <p:cNvSpPr>
            <a:spLocks noGrp="1"/>
          </p:cNvSpPr>
          <p:nvPr>
            <p:ph type="title"/>
          </p:nvPr>
        </p:nvSpPr>
        <p:spPr/>
        <p:txBody>
          <a:bodyPr/>
          <a:lstStyle/>
          <a:p>
            <a:r>
              <a:rPr lang="en-US">
                <a:latin typeface="Atkinson Hyperlegible"/>
              </a:rPr>
              <a:t>Understanding the Nav Document</a:t>
            </a:r>
            <a:endParaRPr lang="en-US"/>
          </a:p>
        </p:txBody>
      </p:sp>
      <p:pic>
        <p:nvPicPr>
          <p:cNvPr id="4" name="Picture 3" descr="Photo: Rachel Comerford">
            <a:extLst>
              <a:ext uri="{FF2B5EF4-FFF2-40B4-BE49-F238E27FC236}">
                <a16:creationId xmlns:a16="http://schemas.microsoft.com/office/drawing/2014/main" id="{578F3FFE-B899-4A32-80BE-1E691D1719ED}"/>
              </a:ext>
            </a:extLst>
          </p:cNvPr>
          <p:cNvPicPr>
            <a:picLocks noChangeAspect="1"/>
          </p:cNvPicPr>
          <p:nvPr/>
        </p:nvPicPr>
        <p:blipFill>
          <a:blip r:embed="rId2"/>
          <a:stretch>
            <a:fillRect/>
          </a:stretch>
        </p:blipFill>
        <p:spPr>
          <a:xfrm>
            <a:off x="8124825" y="0"/>
            <a:ext cx="1019175" cy="1019175"/>
          </a:xfrm>
          <a:prstGeom prst="rect">
            <a:avLst/>
          </a:prstGeom>
        </p:spPr>
      </p:pic>
      <p:sp>
        <p:nvSpPr>
          <p:cNvPr id="3" name="Content Placeholder 2">
            <a:extLst>
              <a:ext uri="{FF2B5EF4-FFF2-40B4-BE49-F238E27FC236}">
                <a16:creationId xmlns:a16="http://schemas.microsoft.com/office/drawing/2014/main" id="{59732538-1BE6-474C-98BF-E0FF9DEC58B6}"/>
              </a:ext>
            </a:extLst>
          </p:cNvPr>
          <p:cNvSpPr>
            <a:spLocks noGrp="1"/>
          </p:cNvSpPr>
          <p:nvPr>
            <p:ph idx="1"/>
          </p:nvPr>
        </p:nvSpPr>
        <p:spPr/>
        <p:txBody>
          <a:bodyPr/>
          <a:lstStyle/>
          <a:p>
            <a:r>
              <a:rPr lang="en-US" sz="2400">
                <a:latin typeface="Atkinson Hyperlegible"/>
              </a:rPr>
              <a:t>The REQUIRED navigation document is a specialized HTML file that the reading system uses to generate the device’s table of contents. It can also be viewed directly.</a:t>
            </a:r>
            <a:endParaRPr lang="en-US"/>
          </a:p>
          <a:p>
            <a:r>
              <a:rPr lang="en-US" sz="2400">
                <a:latin typeface="Atkinson Hyperlegible"/>
              </a:rPr>
              <a:t>The body of the navigation document has one required nav element, the toc, and several optional nav elements.</a:t>
            </a:r>
          </a:p>
          <a:p>
            <a:r>
              <a:rPr lang="en-US" sz="2400">
                <a:latin typeface="Atkinson Hyperlegible"/>
              </a:rPr>
              <a:t>The most commonly used optional nav elements are the landmarks and the page list. All are structured as ordered lists.</a:t>
            </a:r>
          </a:p>
          <a:p>
            <a:endParaRPr lang="en-US"/>
          </a:p>
        </p:txBody>
      </p:sp>
      <p:sp>
        <p:nvSpPr>
          <p:cNvPr id="6" name="Slide Number Placeholder 5">
            <a:extLst>
              <a:ext uri="{FF2B5EF4-FFF2-40B4-BE49-F238E27FC236}">
                <a16:creationId xmlns:a16="http://schemas.microsoft.com/office/drawing/2014/main" id="{557D9C20-EAB8-47F7-B3FD-1F38ADC96EB3}"/>
              </a:ext>
            </a:extLst>
          </p:cNvPr>
          <p:cNvSpPr>
            <a:spLocks noGrp="1"/>
          </p:cNvSpPr>
          <p:nvPr>
            <p:ph type="sldNum" sz="quarter" idx="12"/>
          </p:nvPr>
        </p:nvSpPr>
        <p:spPr/>
        <p:txBody>
          <a:bodyPr/>
          <a:lstStyle/>
          <a:p>
            <a:fld id="{D38641D1-CF69-413C-AF7A-E3E0A5071BA7}" type="slidenum">
              <a:rPr lang="en-US" smtClean="0"/>
              <a:pPr/>
              <a:t>15</a:t>
            </a:fld>
            <a:endParaRPr lang="en-US"/>
          </a:p>
        </p:txBody>
      </p:sp>
    </p:spTree>
    <p:extLst>
      <p:ext uri="{BB962C8B-B14F-4D97-AF65-F5344CB8AC3E}">
        <p14:creationId xmlns:p14="http://schemas.microsoft.com/office/powerpoint/2010/main" val="112369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354E-9072-44ED-9C4C-3547D0B834CE}"/>
              </a:ext>
            </a:extLst>
          </p:cNvPr>
          <p:cNvSpPr>
            <a:spLocks noGrp="1"/>
          </p:cNvSpPr>
          <p:nvPr>
            <p:ph type="title"/>
          </p:nvPr>
        </p:nvSpPr>
        <p:spPr/>
        <p:txBody>
          <a:bodyPr/>
          <a:lstStyle/>
          <a:p>
            <a:r>
              <a:rPr lang="en-US"/>
              <a:t>Finding Your Way Around an EPUB</a:t>
            </a:r>
          </a:p>
        </p:txBody>
      </p:sp>
      <p:pic>
        <p:nvPicPr>
          <p:cNvPr id="4" name="Picture 3" descr="Photo: Rachel Comerford">
            <a:extLst>
              <a:ext uri="{FF2B5EF4-FFF2-40B4-BE49-F238E27FC236}">
                <a16:creationId xmlns:a16="http://schemas.microsoft.com/office/drawing/2014/main" id="{93AEC151-03DA-444D-B184-F225237FC813}"/>
              </a:ext>
            </a:extLst>
          </p:cNvPr>
          <p:cNvPicPr>
            <a:picLocks noChangeAspect="1"/>
          </p:cNvPicPr>
          <p:nvPr/>
        </p:nvPicPr>
        <p:blipFill>
          <a:blip r:embed="rId2"/>
          <a:stretch>
            <a:fillRect/>
          </a:stretch>
        </p:blipFill>
        <p:spPr>
          <a:xfrm>
            <a:off x="8124825" y="0"/>
            <a:ext cx="1019175" cy="1019175"/>
          </a:xfrm>
          <a:prstGeom prst="rect">
            <a:avLst/>
          </a:prstGeom>
        </p:spPr>
      </p:pic>
      <p:sp>
        <p:nvSpPr>
          <p:cNvPr id="3" name="Content Placeholder 2">
            <a:extLst>
              <a:ext uri="{FF2B5EF4-FFF2-40B4-BE49-F238E27FC236}">
                <a16:creationId xmlns:a16="http://schemas.microsoft.com/office/drawing/2014/main" id="{6755ECE1-9950-4F21-AF31-282196DBF4D1}"/>
              </a:ext>
            </a:extLst>
          </p:cNvPr>
          <p:cNvSpPr>
            <a:spLocks noGrp="1"/>
          </p:cNvSpPr>
          <p:nvPr>
            <p:ph idx="1"/>
          </p:nvPr>
        </p:nvSpPr>
        <p:spPr>
          <a:xfrm>
            <a:off x="430503" y="1087460"/>
            <a:ext cx="8546635" cy="3398044"/>
          </a:xfrm>
        </p:spPr>
        <p:txBody>
          <a:bodyPr/>
          <a:lstStyle/>
          <a:p>
            <a:r>
              <a:rPr lang="en-US" sz="2600">
                <a:latin typeface="Atkinson Hyperlegible"/>
              </a:rPr>
              <a:t>How do you know and find a HTML file that you’re looking for? Think like a reading system.</a:t>
            </a:r>
          </a:p>
          <a:p>
            <a:pPr lvl="1"/>
            <a:r>
              <a:rPr lang="en-US">
                <a:latin typeface="Atkinson Hyperlegible"/>
              </a:rPr>
              <a:t>Open the OPF document</a:t>
            </a:r>
          </a:p>
          <a:p>
            <a:pPr lvl="1"/>
            <a:r>
              <a:rPr lang="en-US">
                <a:latin typeface="Atkinson Hyperlegible"/>
              </a:rPr>
              <a:t>Find the Navigation Document (nav) in the manifest </a:t>
            </a:r>
            <a:br>
              <a:rPr lang="en-US">
                <a:latin typeface="Atkinson Hyperlegible"/>
              </a:rPr>
            </a:br>
            <a:r>
              <a:rPr lang="en-US">
                <a:latin typeface="Atkinson Hyperlegible"/>
              </a:rPr>
              <a:t>(has properties="nav")</a:t>
            </a:r>
          </a:p>
          <a:p>
            <a:pPr lvl="1"/>
            <a:r>
              <a:rPr lang="en-US">
                <a:latin typeface="Atkinson Hyperlegible"/>
              </a:rPr>
              <a:t>Open the nav</a:t>
            </a:r>
          </a:p>
          <a:p>
            <a:pPr lvl="1"/>
            <a:r>
              <a:rPr lang="en-US">
                <a:latin typeface="Atkinson Hyperlegible"/>
              </a:rPr>
              <a:t>Find the link: &lt;a </a:t>
            </a:r>
            <a:r>
              <a:rPr lang="en-US" err="1">
                <a:latin typeface="Atkinson Hyperlegible"/>
              </a:rPr>
              <a:t>href</a:t>
            </a:r>
            <a:r>
              <a:rPr lang="en-US">
                <a:latin typeface="Atkinson Hyperlegible"/>
              </a:rPr>
              <a:t>="</a:t>
            </a:r>
            <a:r>
              <a:rPr lang="en-US" err="1">
                <a:latin typeface="Atkinson Hyperlegible"/>
              </a:rPr>
              <a:t>filename.xhtml</a:t>
            </a:r>
            <a:r>
              <a:rPr lang="en-US">
                <a:latin typeface="Atkinson Hyperlegible"/>
              </a:rPr>
              <a:t>"&gt;Chapter Title&lt;/a&gt;</a:t>
            </a:r>
          </a:p>
          <a:p>
            <a:pPr lvl="1"/>
            <a:r>
              <a:rPr lang="en-US">
                <a:latin typeface="Atkinson Hyperlegible"/>
              </a:rPr>
              <a:t>Open the XHTML file for editing</a:t>
            </a:r>
          </a:p>
          <a:p>
            <a:endParaRPr lang="en-US"/>
          </a:p>
        </p:txBody>
      </p:sp>
      <p:sp>
        <p:nvSpPr>
          <p:cNvPr id="6" name="Slide Number Placeholder 5">
            <a:extLst>
              <a:ext uri="{FF2B5EF4-FFF2-40B4-BE49-F238E27FC236}">
                <a16:creationId xmlns:a16="http://schemas.microsoft.com/office/drawing/2014/main" id="{07182892-119F-4659-AFC9-488DF9C60D0B}"/>
              </a:ext>
            </a:extLst>
          </p:cNvPr>
          <p:cNvSpPr>
            <a:spLocks noGrp="1"/>
          </p:cNvSpPr>
          <p:nvPr>
            <p:ph type="sldNum" sz="quarter" idx="12"/>
          </p:nvPr>
        </p:nvSpPr>
        <p:spPr/>
        <p:txBody>
          <a:bodyPr/>
          <a:lstStyle/>
          <a:p>
            <a:fld id="{D38641D1-CF69-413C-AF7A-E3E0A5071BA7}" type="slidenum">
              <a:rPr lang="en-US" smtClean="0"/>
              <a:pPr/>
              <a:t>16</a:t>
            </a:fld>
            <a:endParaRPr lang="en-US"/>
          </a:p>
        </p:txBody>
      </p:sp>
    </p:spTree>
    <p:extLst>
      <p:ext uri="{BB962C8B-B14F-4D97-AF65-F5344CB8AC3E}">
        <p14:creationId xmlns:p14="http://schemas.microsoft.com/office/powerpoint/2010/main" val="643524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0C99-D662-4003-986D-64E67A9ED153}"/>
              </a:ext>
            </a:extLst>
          </p:cNvPr>
          <p:cNvSpPr>
            <a:spLocks noGrp="1"/>
          </p:cNvSpPr>
          <p:nvPr>
            <p:ph type="title"/>
          </p:nvPr>
        </p:nvSpPr>
        <p:spPr>
          <a:xfrm>
            <a:off x="457200" y="208360"/>
            <a:ext cx="8229600" cy="925785"/>
          </a:xfrm>
        </p:spPr>
        <p:txBody>
          <a:bodyPr/>
          <a:lstStyle/>
          <a:p>
            <a:r>
              <a:rPr lang="en-US">
                <a:latin typeface="Atkinson Hyperlegible"/>
              </a:rPr>
              <a:t>Navigation </a:t>
            </a:r>
            <a:br>
              <a:rPr lang="en-US">
                <a:latin typeface="Atkinson Hyperlegible"/>
              </a:rPr>
            </a:br>
            <a:r>
              <a:rPr lang="en-US">
                <a:latin typeface="Atkinson Hyperlegible"/>
              </a:rPr>
              <a:t>Table of Contents and Headings</a:t>
            </a:r>
            <a:endParaRPr lang="en-US"/>
          </a:p>
        </p:txBody>
      </p:sp>
      <p:pic>
        <p:nvPicPr>
          <p:cNvPr id="4" name="Picture 3" descr="Photo: Rachel Comerford">
            <a:extLst>
              <a:ext uri="{FF2B5EF4-FFF2-40B4-BE49-F238E27FC236}">
                <a16:creationId xmlns:a16="http://schemas.microsoft.com/office/drawing/2014/main" id="{A97EBACE-B071-4834-BC57-D05CE9AAAEAA}"/>
              </a:ext>
            </a:extLst>
          </p:cNvPr>
          <p:cNvPicPr>
            <a:picLocks noChangeAspect="1"/>
          </p:cNvPicPr>
          <p:nvPr/>
        </p:nvPicPr>
        <p:blipFill>
          <a:blip r:embed="rId2"/>
          <a:stretch>
            <a:fillRect/>
          </a:stretch>
        </p:blipFill>
        <p:spPr>
          <a:xfrm>
            <a:off x="8124825" y="0"/>
            <a:ext cx="1019175" cy="1019175"/>
          </a:xfrm>
          <a:prstGeom prst="rect">
            <a:avLst/>
          </a:prstGeom>
        </p:spPr>
      </p:pic>
      <p:sp>
        <p:nvSpPr>
          <p:cNvPr id="3" name="Content Placeholder 2">
            <a:extLst>
              <a:ext uri="{FF2B5EF4-FFF2-40B4-BE49-F238E27FC236}">
                <a16:creationId xmlns:a16="http://schemas.microsoft.com/office/drawing/2014/main" id="{EE852B71-15AD-47EE-AB95-35A9070CA840}"/>
              </a:ext>
            </a:extLst>
          </p:cNvPr>
          <p:cNvSpPr>
            <a:spLocks noGrp="1"/>
          </p:cNvSpPr>
          <p:nvPr>
            <p:ph idx="1"/>
          </p:nvPr>
        </p:nvSpPr>
        <p:spPr/>
        <p:txBody>
          <a:bodyPr/>
          <a:lstStyle/>
          <a:p>
            <a:r>
              <a:rPr lang="en-US">
                <a:latin typeface="Atkinson Hyperlegible"/>
              </a:rPr>
              <a:t>The most common form of navigation in an </a:t>
            </a:r>
            <a:r>
              <a:rPr lang="en-US" err="1">
                <a:latin typeface="Atkinson Hyperlegible"/>
              </a:rPr>
              <a:t>ebook</a:t>
            </a:r>
            <a:r>
              <a:rPr lang="en-US">
                <a:latin typeface="Atkinson Hyperlegible"/>
              </a:rPr>
              <a:t> is the table of contents or headings</a:t>
            </a:r>
          </a:p>
          <a:p>
            <a:r>
              <a:rPr lang="en-US">
                <a:latin typeface="Atkinson Hyperlegible"/>
              </a:rPr>
              <a:t>These digital elements echo the familiar structure of a print book</a:t>
            </a:r>
          </a:p>
          <a:p>
            <a:endParaRPr lang="en-US"/>
          </a:p>
          <a:p>
            <a:endParaRPr lang="en-US"/>
          </a:p>
        </p:txBody>
      </p:sp>
      <p:sp>
        <p:nvSpPr>
          <p:cNvPr id="6" name="Slide Number Placeholder 5">
            <a:extLst>
              <a:ext uri="{FF2B5EF4-FFF2-40B4-BE49-F238E27FC236}">
                <a16:creationId xmlns:a16="http://schemas.microsoft.com/office/drawing/2014/main" id="{F93F101C-18DB-4020-A6DE-6B75AB3F183D}"/>
              </a:ext>
            </a:extLst>
          </p:cNvPr>
          <p:cNvSpPr>
            <a:spLocks noGrp="1"/>
          </p:cNvSpPr>
          <p:nvPr>
            <p:ph type="sldNum" sz="quarter" idx="12"/>
          </p:nvPr>
        </p:nvSpPr>
        <p:spPr/>
        <p:txBody>
          <a:bodyPr/>
          <a:lstStyle/>
          <a:p>
            <a:fld id="{D38641D1-CF69-413C-AF7A-E3E0A5071BA7}" type="slidenum">
              <a:rPr lang="en-US" smtClean="0"/>
              <a:pPr/>
              <a:t>17</a:t>
            </a:fld>
            <a:endParaRPr lang="en-US"/>
          </a:p>
        </p:txBody>
      </p:sp>
    </p:spTree>
    <p:extLst>
      <p:ext uri="{BB962C8B-B14F-4D97-AF65-F5344CB8AC3E}">
        <p14:creationId xmlns:p14="http://schemas.microsoft.com/office/powerpoint/2010/main" val="9174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2B83-10A0-456C-BC13-67EB2C1476C1}"/>
              </a:ext>
            </a:extLst>
          </p:cNvPr>
          <p:cNvSpPr>
            <a:spLocks noGrp="1"/>
          </p:cNvSpPr>
          <p:nvPr>
            <p:ph type="title"/>
          </p:nvPr>
        </p:nvSpPr>
        <p:spPr/>
        <p:txBody>
          <a:bodyPr/>
          <a:lstStyle/>
          <a:p>
            <a:r>
              <a:rPr lang="en-US">
                <a:latin typeface="Atkinson Hyperlegible"/>
              </a:rPr>
              <a:t>Navigation - using Links</a:t>
            </a:r>
            <a:endParaRPr lang="en-US"/>
          </a:p>
        </p:txBody>
      </p:sp>
      <p:pic>
        <p:nvPicPr>
          <p:cNvPr id="4" name="Picture 3" descr="Photo: Rachel Comerford">
            <a:extLst>
              <a:ext uri="{FF2B5EF4-FFF2-40B4-BE49-F238E27FC236}">
                <a16:creationId xmlns:a16="http://schemas.microsoft.com/office/drawing/2014/main" id="{72D3B88C-19BC-4623-8C90-4A28D844F75A}"/>
              </a:ext>
            </a:extLst>
          </p:cNvPr>
          <p:cNvPicPr>
            <a:picLocks noChangeAspect="1"/>
          </p:cNvPicPr>
          <p:nvPr/>
        </p:nvPicPr>
        <p:blipFill>
          <a:blip r:embed="rId2"/>
          <a:stretch>
            <a:fillRect/>
          </a:stretch>
        </p:blipFill>
        <p:spPr>
          <a:xfrm>
            <a:off x="8124825" y="0"/>
            <a:ext cx="1019175" cy="1019175"/>
          </a:xfrm>
          <a:prstGeom prst="rect">
            <a:avLst/>
          </a:prstGeom>
        </p:spPr>
      </p:pic>
      <p:sp>
        <p:nvSpPr>
          <p:cNvPr id="3" name="Content Placeholder 2">
            <a:extLst>
              <a:ext uri="{FF2B5EF4-FFF2-40B4-BE49-F238E27FC236}">
                <a16:creationId xmlns:a16="http://schemas.microsoft.com/office/drawing/2014/main" id="{64E34624-1CCD-4A13-B1A8-9B8A84729F7D}"/>
              </a:ext>
            </a:extLst>
          </p:cNvPr>
          <p:cNvSpPr>
            <a:spLocks noGrp="1"/>
          </p:cNvSpPr>
          <p:nvPr>
            <p:ph idx="1"/>
          </p:nvPr>
        </p:nvSpPr>
        <p:spPr/>
        <p:txBody>
          <a:bodyPr/>
          <a:lstStyle/>
          <a:p>
            <a:r>
              <a:rPr lang="en-US">
                <a:latin typeface="Atkinson Hyperlegible"/>
              </a:rPr>
              <a:t>Link navigation may be present in the nav but it not exposed in all reading systems</a:t>
            </a:r>
          </a:p>
          <a:p>
            <a:r>
              <a:rPr lang="en-US">
                <a:latin typeface="Atkinson Hyperlegible"/>
              </a:rPr>
              <a:t>Internal Links</a:t>
            </a:r>
            <a:endParaRPr lang="en-US"/>
          </a:p>
          <a:p>
            <a:pPr lvl="1"/>
            <a:r>
              <a:rPr lang="en-US">
                <a:latin typeface="Atkinson Hyperlegible"/>
              </a:rPr>
              <a:t>&lt;a </a:t>
            </a:r>
            <a:r>
              <a:rPr lang="en-US" err="1">
                <a:latin typeface="Atkinson Hyperlegible"/>
              </a:rPr>
              <a:t>href</a:t>
            </a:r>
            <a:r>
              <a:rPr lang="en-US">
                <a:latin typeface="Atkinson Hyperlegible"/>
              </a:rPr>
              <a:t>="page_1.xhtml#learning_objectives&gt;Go to Learning Objectives&lt;/a&gt;</a:t>
            </a:r>
          </a:p>
          <a:p>
            <a:r>
              <a:rPr lang="en-US">
                <a:latin typeface="Atkinson Hyperlegible"/>
              </a:rPr>
              <a:t>External links</a:t>
            </a:r>
          </a:p>
          <a:p>
            <a:pPr lvl="1"/>
            <a:r>
              <a:rPr lang="en-US">
                <a:latin typeface="Atkinson Hyperlegible"/>
              </a:rPr>
              <a:t>&lt;a </a:t>
            </a:r>
            <a:r>
              <a:rPr lang="en-US" err="1">
                <a:latin typeface="Atkinson Hyperlegible"/>
              </a:rPr>
              <a:t>href</a:t>
            </a:r>
            <a:r>
              <a:rPr lang="en-US">
                <a:latin typeface="Atkinson Hyperlegible"/>
              </a:rPr>
              <a:t>="https://www.example.com"&gt;Example.com&lt;/a&gt;</a:t>
            </a:r>
          </a:p>
          <a:p>
            <a:endParaRPr lang="en-US"/>
          </a:p>
        </p:txBody>
      </p:sp>
      <p:sp>
        <p:nvSpPr>
          <p:cNvPr id="6" name="Slide Number Placeholder 5">
            <a:extLst>
              <a:ext uri="{FF2B5EF4-FFF2-40B4-BE49-F238E27FC236}">
                <a16:creationId xmlns:a16="http://schemas.microsoft.com/office/drawing/2014/main" id="{1C875955-8FCA-445B-B7FF-6FF5CB61B32F}"/>
              </a:ext>
            </a:extLst>
          </p:cNvPr>
          <p:cNvSpPr>
            <a:spLocks noGrp="1"/>
          </p:cNvSpPr>
          <p:nvPr>
            <p:ph type="sldNum" sz="quarter" idx="12"/>
          </p:nvPr>
        </p:nvSpPr>
        <p:spPr/>
        <p:txBody>
          <a:bodyPr/>
          <a:lstStyle/>
          <a:p>
            <a:fld id="{D38641D1-CF69-413C-AF7A-E3E0A5071BA7}" type="slidenum">
              <a:rPr lang="en-US" smtClean="0"/>
              <a:pPr/>
              <a:t>18</a:t>
            </a:fld>
            <a:endParaRPr lang="en-US"/>
          </a:p>
        </p:txBody>
      </p:sp>
    </p:spTree>
    <p:extLst>
      <p:ext uri="{BB962C8B-B14F-4D97-AF65-F5344CB8AC3E}">
        <p14:creationId xmlns:p14="http://schemas.microsoft.com/office/powerpoint/2010/main" val="2507084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46C-1897-4EE7-8A81-F5041C71514C}"/>
              </a:ext>
            </a:extLst>
          </p:cNvPr>
          <p:cNvSpPr>
            <a:spLocks noGrp="1"/>
          </p:cNvSpPr>
          <p:nvPr>
            <p:ph type="title"/>
          </p:nvPr>
        </p:nvSpPr>
        <p:spPr/>
        <p:txBody>
          <a:bodyPr/>
          <a:lstStyle/>
          <a:p>
            <a:r>
              <a:rPr lang="en-US">
                <a:latin typeface="Atkinson Hyperlegible"/>
              </a:rPr>
              <a:t>Navigation – Page Numbers</a:t>
            </a:r>
            <a:endParaRPr lang="en-US"/>
          </a:p>
        </p:txBody>
      </p:sp>
      <p:pic>
        <p:nvPicPr>
          <p:cNvPr id="4" name="Picture 3" descr="Photo: Rachel Comerford">
            <a:extLst>
              <a:ext uri="{FF2B5EF4-FFF2-40B4-BE49-F238E27FC236}">
                <a16:creationId xmlns:a16="http://schemas.microsoft.com/office/drawing/2014/main" id="{6419F2D6-048F-4B95-BF6C-ACF8C412ACDB}"/>
              </a:ext>
            </a:extLst>
          </p:cNvPr>
          <p:cNvPicPr>
            <a:picLocks noChangeAspect="1"/>
          </p:cNvPicPr>
          <p:nvPr/>
        </p:nvPicPr>
        <p:blipFill>
          <a:blip r:embed="rId2"/>
          <a:stretch>
            <a:fillRect/>
          </a:stretch>
        </p:blipFill>
        <p:spPr>
          <a:xfrm>
            <a:off x="8124825" y="0"/>
            <a:ext cx="1019175" cy="1019175"/>
          </a:xfrm>
          <a:prstGeom prst="rect">
            <a:avLst/>
          </a:prstGeom>
        </p:spPr>
      </p:pic>
      <p:sp>
        <p:nvSpPr>
          <p:cNvPr id="3" name="Content Placeholder 2">
            <a:extLst>
              <a:ext uri="{FF2B5EF4-FFF2-40B4-BE49-F238E27FC236}">
                <a16:creationId xmlns:a16="http://schemas.microsoft.com/office/drawing/2014/main" id="{B29C6CB6-A3A8-4F0D-AC9C-68FBAEA116DC}"/>
              </a:ext>
            </a:extLst>
          </p:cNvPr>
          <p:cNvSpPr>
            <a:spLocks noGrp="1"/>
          </p:cNvSpPr>
          <p:nvPr>
            <p:ph idx="1"/>
          </p:nvPr>
        </p:nvSpPr>
        <p:spPr>
          <a:xfrm>
            <a:off x="457199" y="1118985"/>
            <a:ext cx="8481195" cy="3398044"/>
          </a:xfrm>
        </p:spPr>
        <p:txBody>
          <a:bodyPr/>
          <a:lstStyle/>
          <a:p>
            <a:r>
              <a:rPr lang="en-US" sz="2600">
                <a:latin typeface="Atkinson Hyperlegible"/>
              </a:rPr>
              <a:t>People like page numbers even if there aren't traditional "pages". They help with way-finding.</a:t>
            </a:r>
          </a:p>
          <a:p>
            <a:r>
              <a:rPr lang="en-US" sz="2600">
                <a:latin typeface="Atkinson Hyperlegible"/>
              </a:rPr>
              <a:t>Include a page-list in the TOC to navigate from anywhere:</a:t>
            </a:r>
          </a:p>
          <a:p>
            <a:pPr lvl="1"/>
            <a:r>
              <a:rPr lang="en-US" sz="1800">
                <a:latin typeface="Courier New"/>
                <a:cs typeface="Courier New"/>
              </a:rPr>
              <a:t>&lt;nav </a:t>
            </a:r>
            <a:r>
              <a:rPr lang="en-US" sz="1800" err="1">
                <a:latin typeface="Courier New"/>
                <a:cs typeface="Courier New"/>
              </a:rPr>
              <a:t>epub:type</a:t>
            </a:r>
            <a:r>
              <a:rPr lang="en-US" sz="1800">
                <a:latin typeface="Courier New"/>
                <a:cs typeface="Courier New"/>
              </a:rPr>
              <a:t>="page-list" hidden="hidden"&gt;</a:t>
            </a:r>
          </a:p>
          <a:p>
            <a:pPr lvl="1"/>
            <a:r>
              <a:rPr lang="en-US" sz="1800">
                <a:latin typeface="Courier New"/>
                <a:cs typeface="Courier New"/>
              </a:rPr>
              <a:t>&lt;</a:t>
            </a:r>
            <a:r>
              <a:rPr lang="en-US" sz="1800" err="1">
                <a:latin typeface="Courier New"/>
                <a:cs typeface="Courier New"/>
              </a:rPr>
              <a:t>ol</a:t>
            </a:r>
            <a:r>
              <a:rPr lang="en-US" sz="1800">
                <a:latin typeface="Courier New"/>
                <a:cs typeface="Courier New"/>
              </a:rPr>
              <a:t>&gt;</a:t>
            </a:r>
          </a:p>
          <a:p>
            <a:pPr lvl="1"/>
            <a:r>
              <a:rPr lang="en-US" sz="1800">
                <a:latin typeface="Courier New"/>
                <a:cs typeface="Courier New"/>
              </a:rPr>
              <a:t>&lt;li&gt;&lt;a </a:t>
            </a:r>
            <a:r>
              <a:rPr lang="en-US" sz="1800" err="1">
                <a:latin typeface="Courier New"/>
                <a:cs typeface="Courier New"/>
              </a:rPr>
              <a:t>href</a:t>
            </a:r>
            <a:r>
              <a:rPr lang="en-US" sz="1800">
                <a:latin typeface="Courier New"/>
                <a:cs typeface="Courier New"/>
              </a:rPr>
              <a:t>="georgia.xhtml#page752"&gt;752&lt;/a&gt;&lt;/li&gt;</a:t>
            </a:r>
          </a:p>
          <a:p>
            <a:r>
              <a:rPr lang="en-US" sz="2600">
                <a:latin typeface="Atkinson Hyperlegible"/>
              </a:rPr>
              <a:t>Label </a:t>
            </a:r>
            <a:r>
              <a:rPr lang="en-US" sz="2600" err="1">
                <a:latin typeface="Atkinson Hyperlegible"/>
              </a:rPr>
              <a:t>pagebreaks</a:t>
            </a:r>
            <a:r>
              <a:rPr lang="en-US" sz="2600">
                <a:latin typeface="Atkinson Hyperlegible"/>
              </a:rPr>
              <a:t> in the content</a:t>
            </a:r>
            <a:endParaRPr lang="en-US" sz="2600"/>
          </a:p>
          <a:p>
            <a:pPr lvl="1"/>
            <a:r>
              <a:rPr lang="en-US" sz="1800">
                <a:latin typeface="Courier New"/>
                <a:cs typeface="Courier New"/>
              </a:rPr>
              <a:t>&lt;span role="doc-</a:t>
            </a:r>
            <a:r>
              <a:rPr lang="en-US" sz="1800" err="1">
                <a:latin typeface="Courier New"/>
                <a:cs typeface="Courier New"/>
              </a:rPr>
              <a:t>pagebreak</a:t>
            </a:r>
            <a:r>
              <a:rPr lang="en-US" sz="1800">
                <a:latin typeface="Courier New"/>
                <a:cs typeface="Courier New"/>
              </a:rPr>
              <a:t>" id="pg24" aria-label="24"/&gt;</a:t>
            </a:r>
          </a:p>
        </p:txBody>
      </p:sp>
      <p:sp>
        <p:nvSpPr>
          <p:cNvPr id="6" name="Slide Number Placeholder 5">
            <a:extLst>
              <a:ext uri="{FF2B5EF4-FFF2-40B4-BE49-F238E27FC236}">
                <a16:creationId xmlns:a16="http://schemas.microsoft.com/office/drawing/2014/main" id="{94BF0348-BA49-49F6-8996-025552627CFD}"/>
              </a:ext>
            </a:extLst>
          </p:cNvPr>
          <p:cNvSpPr>
            <a:spLocks noGrp="1"/>
          </p:cNvSpPr>
          <p:nvPr>
            <p:ph type="sldNum" sz="quarter" idx="12"/>
          </p:nvPr>
        </p:nvSpPr>
        <p:spPr/>
        <p:txBody>
          <a:bodyPr/>
          <a:lstStyle/>
          <a:p>
            <a:fld id="{D38641D1-CF69-413C-AF7A-E3E0A5071BA7}" type="slidenum">
              <a:rPr lang="en-US" smtClean="0"/>
              <a:pPr/>
              <a:t>19</a:t>
            </a:fld>
            <a:endParaRPr lang="en-US"/>
          </a:p>
        </p:txBody>
      </p:sp>
    </p:spTree>
    <p:extLst>
      <p:ext uri="{BB962C8B-B14F-4D97-AF65-F5344CB8AC3E}">
        <p14:creationId xmlns:p14="http://schemas.microsoft.com/office/powerpoint/2010/main" val="2561606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Introduction</a:t>
            </a:r>
          </a:p>
        </p:txBody>
      </p:sp>
      <p:pic>
        <p:nvPicPr>
          <p:cNvPr id="5" name="Picture 4" descr="Photo of Richard Orme">
            <a:extLst>
              <a:ext uri="{FF2B5EF4-FFF2-40B4-BE49-F238E27FC236}">
                <a16:creationId xmlns:a16="http://schemas.microsoft.com/office/drawing/2014/main" id="{B7775408-A930-4BCF-A071-D9A22F677E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43" r="6699" b="30380"/>
          <a:stretch/>
        </p:blipFill>
        <p:spPr>
          <a:xfrm>
            <a:off x="8166497" y="0"/>
            <a:ext cx="959574" cy="1096818"/>
          </a:xfrm>
          <a:prstGeom prst="rect">
            <a:avLst/>
          </a:prstGeom>
        </p:spPr>
      </p:pic>
      <p:pic>
        <p:nvPicPr>
          <p:cNvPr id="8" name="Content Placeholder 7" descr="EPUB logo">
            <a:extLst>
              <a:ext uri="{FF2B5EF4-FFF2-40B4-BE49-F238E27FC236}">
                <a16:creationId xmlns:a16="http://schemas.microsoft.com/office/drawing/2014/main" id="{14AAE942-F17C-49BC-9FEF-75FB28CBC13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28935" y="1614248"/>
            <a:ext cx="2688418" cy="2688418"/>
          </a:xfrm>
        </p:spPr>
      </p:pic>
      <p:pic>
        <p:nvPicPr>
          <p:cNvPr id="4" name="Graphic 3" descr="Accessibility logo">
            <a:extLst>
              <a:ext uri="{FF2B5EF4-FFF2-40B4-BE49-F238E27FC236}">
                <a16:creationId xmlns:a16="http://schemas.microsoft.com/office/drawing/2014/main" id="{98E4E910-53E7-4B7A-9BEE-D9728F57A7B5}"/>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5198096" y="1614248"/>
            <a:ext cx="2688418" cy="2688418"/>
          </a:xfrm>
          <a:prstGeom prst="rect">
            <a:avLst/>
          </a:prstGeom>
        </p:spPr>
      </p:pic>
      <p:sp>
        <p:nvSpPr>
          <p:cNvPr id="6" name="Slide Number Placeholder 5">
            <a:extLst>
              <a:ext uri="{FF2B5EF4-FFF2-40B4-BE49-F238E27FC236}">
                <a16:creationId xmlns:a16="http://schemas.microsoft.com/office/drawing/2014/main" id="{4B19C5AA-7E74-42CB-B893-87A20ADE789F}"/>
              </a:ext>
            </a:extLst>
          </p:cNvPr>
          <p:cNvSpPr>
            <a:spLocks noGrp="1"/>
          </p:cNvSpPr>
          <p:nvPr>
            <p:ph type="sldNum" sz="quarter" idx="12"/>
          </p:nvPr>
        </p:nvSpPr>
        <p:spPr/>
        <p:txBody>
          <a:bodyPr/>
          <a:lstStyle/>
          <a:p>
            <a:fld id="{D38641D1-CF69-413C-AF7A-E3E0A5071BA7}" type="slidenum">
              <a:rPr lang="en-US" smtClean="0"/>
              <a:pPr/>
              <a:t>2</a:t>
            </a:fld>
            <a:endParaRPr lang="en-US" dirty="0"/>
          </a:p>
        </p:txBody>
      </p:sp>
    </p:spTree>
    <p:extLst>
      <p:ext uri="{BB962C8B-B14F-4D97-AF65-F5344CB8AC3E}">
        <p14:creationId xmlns:p14="http://schemas.microsoft.com/office/powerpoint/2010/main" val="366199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256B8B-E4AD-4480-8508-B3ABD2B746D6}"/>
              </a:ext>
            </a:extLst>
          </p:cNvPr>
          <p:cNvSpPr>
            <a:spLocks noGrp="1"/>
          </p:cNvSpPr>
          <p:nvPr>
            <p:ph type="title"/>
          </p:nvPr>
        </p:nvSpPr>
        <p:spPr/>
        <p:txBody>
          <a:bodyPr/>
          <a:lstStyle/>
          <a:p>
            <a:r>
              <a:rPr lang="en-GB"/>
              <a:t>The Value of EPUB Metadata</a:t>
            </a:r>
          </a:p>
        </p:txBody>
      </p:sp>
      <p:pic>
        <p:nvPicPr>
          <p:cNvPr id="3" name="Picture 2" descr="Photo: Rachel Comerford">
            <a:extLst>
              <a:ext uri="{FF2B5EF4-FFF2-40B4-BE49-F238E27FC236}">
                <a16:creationId xmlns:a16="http://schemas.microsoft.com/office/drawing/2014/main" id="{0D1967FD-3453-44AA-B43A-7A1EBB663DB8}"/>
              </a:ext>
            </a:extLst>
          </p:cNvPr>
          <p:cNvPicPr>
            <a:picLocks noChangeAspect="1"/>
          </p:cNvPicPr>
          <p:nvPr/>
        </p:nvPicPr>
        <p:blipFill>
          <a:blip r:embed="rId2"/>
          <a:stretch>
            <a:fillRect/>
          </a:stretch>
        </p:blipFill>
        <p:spPr>
          <a:xfrm>
            <a:off x="8124825" y="0"/>
            <a:ext cx="1019175" cy="1019175"/>
          </a:xfrm>
          <a:prstGeom prst="rect">
            <a:avLst/>
          </a:prstGeom>
        </p:spPr>
      </p:pic>
      <p:pic>
        <p:nvPicPr>
          <p:cNvPr id="9" name="Content Placeholder 7" descr="EPUB logo">
            <a:extLst>
              <a:ext uri="{FF2B5EF4-FFF2-40B4-BE49-F238E27FC236}">
                <a16:creationId xmlns:a16="http://schemas.microsoft.com/office/drawing/2014/main" id="{F4D4E7D8-16F5-48EE-95A1-4EF7CA88B0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935" y="1614248"/>
            <a:ext cx="2688418" cy="2688418"/>
          </a:xfrm>
        </p:spPr>
      </p:pic>
      <p:pic>
        <p:nvPicPr>
          <p:cNvPr id="6" name="Picture 5" descr="Icon of a document with the label Metadata">
            <a:extLst>
              <a:ext uri="{FF2B5EF4-FFF2-40B4-BE49-F238E27FC236}">
                <a16:creationId xmlns:a16="http://schemas.microsoft.com/office/drawing/2014/main" id="{BA967F1B-FEB9-4241-905C-69DD880058BE}"/>
              </a:ext>
            </a:extLst>
          </p:cNvPr>
          <p:cNvPicPr>
            <a:picLocks noChangeAspect="1"/>
          </p:cNvPicPr>
          <p:nvPr/>
        </p:nvPicPr>
        <p:blipFill>
          <a:blip r:embed="rId4"/>
          <a:stretch>
            <a:fillRect/>
          </a:stretch>
        </p:blipFill>
        <p:spPr>
          <a:xfrm>
            <a:off x="5355774" y="1553777"/>
            <a:ext cx="2882832" cy="2911756"/>
          </a:xfrm>
          <a:prstGeom prst="rect">
            <a:avLst/>
          </a:prstGeom>
        </p:spPr>
      </p:pic>
      <p:sp>
        <p:nvSpPr>
          <p:cNvPr id="4" name="Slide Number Placeholder 3">
            <a:extLst>
              <a:ext uri="{FF2B5EF4-FFF2-40B4-BE49-F238E27FC236}">
                <a16:creationId xmlns:a16="http://schemas.microsoft.com/office/drawing/2014/main" id="{82E0DC7B-17A8-4377-8FB0-74CF63BA7EF6}"/>
              </a:ext>
            </a:extLst>
          </p:cNvPr>
          <p:cNvSpPr>
            <a:spLocks noGrp="1"/>
          </p:cNvSpPr>
          <p:nvPr>
            <p:ph type="sldNum" sz="quarter" idx="12"/>
          </p:nvPr>
        </p:nvSpPr>
        <p:spPr/>
        <p:txBody>
          <a:bodyPr/>
          <a:lstStyle/>
          <a:p>
            <a:fld id="{D38641D1-CF69-413C-AF7A-E3E0A5071BA7}" type="slidenum">
              <a:rPr lang="en-US" smtClean="0"/>
              <a:pPr/>
              <a:t>20</a:t>
            </a:fld>
            <a:endParaRPr lang="en-US"/>
          </a:p>
        </p:txBody>
      </p:sp>
    </p:spTree>
    <p:extLst>
      <p:ext uri="{BB962C8B-B14F-4D97-AF65-F5344CB8AC3E}">
        <p14:creationId xmlns:p14="http://schemas.microsoft.com/office/powerpoint/2010/main" val="3301413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D425-F3CF-458F-A763-C71E4C5464B1}"/>
              </a:ext>
            </a:extLst>
          </p:cNvPr>
          <p:cNvSpPr>
            <a:spLocks noGrp="1"/>
          </p:cNvSpPr>
          <p:nvPr>
            <p:ph type="title"/>
          </p:nvPr>
        </p:nvSpPr>
        <p:spPr/>
        <p:txBody>
          <a:bodyPr/>
          <a:lstStyle/>
          <a:p>
            <a:r>
              <a:rPr lang="en-US" dirty="0"/>
              <a:t>Accessibility Metadata</a:t>
            </a:r>
          </a:p>
        </p:txBody>
      </p:sp>
      <p:pic>
        <p:nvPicPr>
          <p:cNvPr id="9" name="Picture 8" descr="Photo: Rachel Comerford">
            <a:extLst>
              <a:ext uri="{FF2B5EF4-FFF2-40B4-BE49-F238E27FC236}">
                <a16:creationId xmlns:a16="http://schemas.microsoft.com/office/drawing/2014/main" id="{69260AE1-0475-4A57-A9BB-2B958D9426EF}"/>
              </a:ext>
            </a:extLst>
          </p:cNvPr>
          <p:cNvPicPr>
            <a:picLocks noChangeAspect="1"/>
          </p:cNvPicPr>
          <p:nvPr/>
        </p:nvPicPr>
        <p:blipFill>
          <a:blip r:embed="rId2"/>
          <a:stretch>
            <a:fillRect/>
          </a:stretch>
        </p:blipFill>
        <p:spPr>
          <a:xfrm>
            <a:off x="8124825" y="0"/>
            <a:ext cx="1019175" cy="1019175"/>
          </a:xfrm>
          <a:prstGeom prst="rect">
            <a:avLst/>
          </a:prstGeom>
        </p:spPr>
      </p:pic>
      <p:sp>
        <p:nvSpPr>
          <p:cNvPr id="3" name="Content Placeholder 2">
            <a:extLst>
              <a:ext uri="{FF2B5EF4-FFF2-40B4-BE49-F238E27FC236}">
                <a16:creationId xmlns:a16="http://schemas.microsoft.com/office/drawing/2014/main" id="{4615479D-AE3B-49FE-AF41-35960BE31900}"/>
              </a:ext>
            </a:extLst>
          </p:cNvPr>
          <p:cNvSpPr>
            <a:spLocks noGrp="1"/>
          </p:cNvSpPr>
          <p:nvPr>
            <p:ph idx="1"/>
          </p:nvPr>
        </p:nvSpPr>
        <p:spPr>
          <a:xfrm>
            <a:off x="457200" y="1346200"/>
            <a:ext cx="7734300" cy="3398044"/>
          </a:xfrm>
        </p:spPr>
        <p:txBody>
          <a:bodyPr/>
          <a:lstStyle/>
          <a:p>
            <a:r>
              <a:rPr lang="en-US" sz="2000" b="1" dirty="0">
                <a:latin typeface="Atkinson Hyperlegible"/>
              </a:rPr>
              <a:t>Where do you find it?</a:t>
            </a:r>
            <a:endParaRPr lang="en-US" dirty="0"/>
          </a:p>
          <a:p>
            <a:pPr lvl="1"/>
            <a:r>
              <a:rPr lang="en-US" sz="1600" dirty="0">
                <a:latin typeface="Atkinson Hyperlegible"/>
              </a:rPr>
              <a:t>OPF</a:t>
            </a:r>
            <a:endParaRPr lang="en-US" sz="1600" dirty="0"/>
          </a:p>
          <a:p>
            <a:r>
              <a:rPr lang="en-US" sz="2000" b="1" dirty="0">
                <a:latin typeface="Atkinson Hyperlegible"/>
              </a:rPr>
              <a:t>What is it?</a:t>
            </a:r>
            <a:endParaRPr lang="en-US" sz="2000" dirty="0">
              <a:latin typeface="Atkinson Hyperlegible"/>
            </a:endParaRPr>
          </a:p>
          <a:p>
            <a:pPr lvl="1"/>
            <a:r>
              <a:rPr lang="en-US" sz="1600" dirty="0">
                <a:latin typeface="Atkinson Hyperlegible"/>
              </a:rPr>
              <a:t>Information about the accessibility</a:t>
            </a:r>
            <a:br>
              <a:rPr lang="en-US" sz="1600" dirty="0">
                <a:latin typeface="Atkinson Hyperlegible"/>
              </a:rPr>
            </a:br>
            <a:r>
              <a:rPr lang="en-US" sz="1600" dirty="0">
                <a:latin typeface="Atkinson Hyperlegible"/>
              </a:rPr>
              <a:t>features - and limitations - of the </a:t>
            </a:r>
            <a:br>
              <a:rPr lang="en-US" sz="1600" dirty="0">
                <a:latin typeface="Atkinson Hyperlegible"/>
              </a:rPr>
            </a:br>
            <a:r>
              <a:rPr lang="en-US" sz="1600" dirty="0">
                <a:latin typeface="Atkinson Hyperlegible"/>
              </a:rPr>
              <a:t>EPUB</a:t>
            </a:r>
          </a:p>
          <a:p>
            <a:r>
              <a:rPr lang="en-US" sz="2000" b="1" dirty="0">
                <a:latin typeface="Atkinson Hyperlegible"/>
              </a:rPr>
              <a:t>More info: </a:t>
            </a:r>
            <a:r>
              <a:rPr lang="en-US" sz="2000" dirty="0">
                <a:latin typeface="Atkinson Hyperlegible"/>
                <a:hlinkClick r:id="rId3"/>
              </a:rPr>
              <a:t>http://kb.daisy.org/publishing/docs/metadata/schema-org.html</a:t>
            </a:r>
            <a:endParaRPr lang="en-US" sz="2000" dirty="0">
              <a:latin typeface="Atkinson Hyperlegible"/>
            </a:endParaRPr>
          </a:p>
        </p:txBody>
      </p:sp>
      <p:pic>
        <p:nvPicPr>
          <p:cNvPr id="8" name="Picture 4" descr="screenshot of accessibility metadata">
            <a:extLst>
              <a:ext uri="{FF2B5EF4-FFF2-40B4-BE49-F238E27FC236}">
                <a16:creationId xmlns:a16="http://schemas.microsoft.com/office/drawing/2014/main" id="{DCC8EBC1-D110-49B5-BF7D-7C1EAC99C440}"/>
              </a:ext>
            </a:extLst>
          </p:cNvPr>
          <p:cNvPicPr>
            <a:picLocks noChangeAspect="1"/>
          </p:cNvPicPr>
          <p:nvPr/>
        </p:nvPicPr>
        <p:blipFill>
          <a:blip r:embed="rId4"/>
          <a:stretch>
            <a:fillRect/>
          </a:stretch>
        </p:blipFill>
        <p:spPr>
          <a:xfrm>
            <a:off x="4585306" y="1191353"/>
            <a:ext cx="4285822" cy="2278937"/>
          </a:xfrm>
          <a:prstGeom prst="rect">
            <a:avLst/>
          </a:prstGeom>
        </p:spPr>
      </p:pic>
      <p:sp>
        <p:nvSpPr>
          <p:cNvPr id="5" name="Slide Number Placeholder 4">
            <a:extLst>
              <a:ext uri="{FF2B5EF4-FFF2-40B4-BE49-F238E27FC236}">
                <a16:creationId xmlns:a16="http://schemas.microsoft.com/office/drawing/2014/main" id="{30DAB0F1-FE1A-4ED3-AD56-A7C55CF35A59}"/>
              </a:ext>
            </a:extLst>
          </p:cNvPr>
          <p:cNvSpPr>
            <a:spLocks noGrp="1"/>
          </p:cNvSpPr>
          <p:nvPr>
            <p:ph type="sldNum" sz="quarter" idx="12"/>
          </p:nvPr>
        </p:nvSpPr>
        <p:spPr/>
        <p:txBody>
          <a:bodyPr/>
          <a:lstStyle/>
          <a:p>
            <a:fld id="{D38641D1-CF69-413C-AF7A-E3E0A5071BA7}" type="slidenum">
              <a:rPr lang="en-US" smtClean="0"/>
              <a:pPr/>
              <a:t>21</a:t>
            </a:fld>
            <a:endParaRPr lang="en-US"/>
          </a:p>
        </p:txBody>
      </p:sp>
    </p:spTree>
    <p:extLst>
      <p:ext uri="{BB962C8B-B14F-4D97-AF65-F5344CB8AC3E}">
        <p14:creationId xmlns:p14="http://schemas.microsoft.com/office/powerpoint/2010/main" val="3774743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E4B4-449D-4FEE-8CBD-83A4F51C14F6}"/>
              </a:ext>
            </a:extLst>
          </p:cNvPr>
          <p:cNvSpPr>
            <a:spLocks noGrp="1"/>
          </p:cNvSpPr>
          <p:nvPr>
            <p:ph type="title"/>
          </p:nvPr>
        </p:nvSpPr>
        <p:spPr/>
        <p:txBody>
          <a:bodyPr/>
          <a:lstStyle/>
          <a:p>
            <a:r>
              <a:rPr lang="en-US">
                <a:latin typeface="Atkinson Hyperlegible"/>
              </a:rPr>
              <a:t>Accessibility Summary</a:t>
            </a:r>
            <a:endParaRPr lang="en-US"/>
          </a:p>
        </p:txBody>
      </p:sp>
      <p:sp>
        <p:nvSpPr>
          <p:cNvPr id="3" name="Content Placeholder 2">
            <a:extLst>
              <a:ext uri="{FF2B5EF4-FFF2-40B4-BE49-F238E27FC236}">
                <a16:creationId xmlns:a16="http://schemas.microsoft.com/office/drawing/2014/main" id="{A258F7E4-A1E1-4E76-9A54-C7E1ABB7D30B}"/>
              </a:ext>
            </a:extLst>
          </p:cNvPr>
          <p:cNvSpPr>
            <a:spLocks noGrp="1"/>
          </p:cNvSpPr>
          <p:nvPr>
            <p:ph idx="1"/>
          </p:nvPr>
        </p:nvSpPr>
        <p:spPr/>
        <p:txBody>
          <a:bodyPr/>
          <a:lstStyle/>
          <a:p>
            <a:r>
              <a:rPr lang="en-US" sz="2400" dirty="0">
                <a:latin typeface="Atkinson Hyperlegible"/>
              </a:rPr>
              <a:t>This is the nontechnical, human readable summary of the accessibility of the book.</a:t>
            </a:r>
          </a:p>
          <a:p>
            <a:pPr lvl="1"/>
            <a:r>
              <a:rPr lang="en-US" sz="1800" dirty="0">
                <a:latin typeface="Atkinson Hyperlegible"/>
              </a:rPr>
              <a:t>This publication meets the EPUB Accessibility requirements and it also meets the Web Content Accessibility Guidelines (WCAG) at the double "AA" level. It is screen-reader friendly and is accessible to persons with disabilities. The publication was designed to be as accessible as possible to all persons with disabilities. It is compatible with the wide range of Assistive Technology on the market today. Extensive navigation is provided to make it easy to use via a table of contents and page numbers. All non-decorative images have alt text or captions, or are described in the surrounding text.</a:t>
            </a:r>
          </a:p>
        </p:txBody>
      </p:sp>
      <p:pic>
        <p:nvPicPr>
          <p:cNvPr id="4" name="Picture 3" descr="Photo: Rachel Comerford">
            <a:extLst>
              <a:ext uri="{FF2B5EF4-FFF2-40B4-BE49-F238E27FC236}">
                <a16:creationId xmlns:a16="http://schemas.microsoft.com/office/drawing/2014/main" id="{F13F93B8-D5FF-4879-A5C7-35822655B808}"/>
              </a:ext>
            </a:extLst>
          </p:cNvPr>
          <p:cNvPicPr>
            <a:picLocks noChangeAspect="1"/>
          </p:cNvPicPr>
          <p:nvPr/>
        </p:nvPicPr>
        <p:blipFill>
          <a:blip r:embed="rId2"/>
          <a:stretch>
            <a:fillRect/>
          </a:stretch>
        </p:blipFill>
        <p:spPr>
          <a:xfrm>
            <a:off x="8124825" y="0"/>
            <a:ext cx="1019175" cy="1019175"/>
          </a:xfrm>
          <a:prstGeom prst="rect">
            <a:avLst/>
          </a:prstGeom>
        </p:spPr>
      </p:pic>
      <p:sp>
        <p:nvSpPr>
          <p:cNvPr id="6" name="Slide Number Placeholder 5">
            <a:extLst>
              <a:ext uri="{FF2B5EF4-FFF2-40B4-BE49-F238E27FC236}">
                <a16:creationId xmlns:a16="http://schemas.microsoft.com/office/drawing/2014/main" id="{1E1D98B1-381F-410D-AD45-3F25BC9C19E8}"/>
              </a:ext>
            </a:extLst>
          </p:cNvPr>
          <p:cNvSpPr>
            <a:spLocks noGrp="1"/>
          </p:cNvSpPr>
          <p:nvPr>
            <p:ph type="sldNum" sz="quarter" idx="12"/>
          </p:nvPr>
        </p:nvSpPr>
        <p:spPr/>
        <p:txBody>
          <a:bodyPr/>
          <a:lstStyle/>
          <a:p>
            <a:fld id="{D38641D1-CF69-413C-AF7A-E3E0A5071BA7}" type="slidenum">
              <a:rPr lang="en-US" smtClean="0"/>
              <a:pPr/>
              <a:t>22</a:t>
            </a:fld>
            <a:endParaRPr lang="en-US"/>
          </a:p>
        </p:txBody>
      </p:sp>
    </p:spTree>
    <p:extLst>
      <p:ext uri="{BB962C8B-B14F-4D97-AF65-F5344CB8AC3E}">
        <p14:creationId xmlns:p14="http://schemas.microsoft.com/office/powerpoint/2010/main" val="74791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E533-A466-4DBC-8CC8-027FCFE84B6C}"/>
              </a:ext>
            </a:extLst>
          </p:cNvPr>
          <p:cNvSpPr>
            <a:spLocks noGrp="1"/>
          </p:cNvSpPr>
          <p:nvPr>
            <p:ph type="title"/>
          </p:nvPr>
        </p:nvSpPr>
        <p:spPr/>
        <p:txBody>
          <a:bodyPr/>
          <a:lstStyle/>
          <a:p>
            <a:r>
              <a:rPr lang="en-US">
                <a:latin typeface="Atkinson Hyperlegible"/>
              </a:rPr>
              <a:t>Additional Summary Elements</a:t>
            </a:r>
            <a:endParaRPr lang="en-US"/>
          </a:p>
        </p:txBody>
      </p:sp>
      <p:pic>
        <p:nvPicPr>
          <p:cNvPr id="4" name="Picture 3" descr="Photo: Rachel Comerford">
            <a:extLst>
              <a:ext uri="{FF2B5EF4-FFF2-40B4-BE49-F238E27FC236}">
                <a16:creationId xmlns:a16="http://schemas.microsoft.com/office/drawing/2014/main" id="{C20BEDC4-515D-4E45-B415-3666282EB9B3}"/>
              </a:ext>
            </a:extLst>
          </p:cNvPr>
          <p:cNvPicPr>
            <a:picLocks noChangeAspect="1"/>
          </p:cNvPicPr>
          <p:nvPr/>
        </p:nvPicPr>
        <p:blipFill>
          <a:blip r:embed="rId2"/>
          <a:stretch>
            <a:fillRect/>
          </a:stretch>
        </p:blipFill>
        <p:spPr>
          <a:xfrm>
            <a:off x="8124825" y="0"/>
            <a:ext cx="1019175" cy="1019175"/>
          </a:xfrm>
          <a:prstGeom prst="rect">
            <a:avLst/>
          </a:prstGeom>
        </p:spPr>
      </p:pic>
      <p:sp>
        <p:nvSpPr>
          <p:cNvPr id="3" name="Content Placeholder 2">
            <a:extLst>
              <a:ext uri="{FF2B5EF4-FFF2-40B4-BE49-F238E27FC236}">
                <a16:creationId xmlns:a16="http://schemas.microsoft.com/office/drawing/2014/main" id="{0325EC1D-8484-446B-A9AA-468BCB6A329C}"/>
              </a:ext>
            </a:extLst>
          </p:cNvPr>
          <p:cNvSpPr>
            <a:spLocks noGrp="1"/>
          </p:cNvSpPr>
          <p:nvPr>
            <p:ph idx="1"/>
          </p:nvPr>
        </p:nvSpPr>
        <p:spPr>
          <a:xfrm>
            <a:off x="457200" y="1200150"/>
            <a:ext cx="8359254" cy="3398044"/>
          </a:xfrm>
        </p:spPr>
        <p:txBody>
          <a:bodyPr/>
          <a:lstStyle/>
          <a:p>
            <a:r>
              <a:rPr lang="en-US">
                <a:latin typeface="Atkinson Hyperlegible"/>
              </a:rPr>
              <a:t>Is there Math? Consider including:</a:t>
            </a:r>
          </a:p>
          <a:p>
            <a:pPr lvl="1"/>
            <a:r>
              <a:rPr lang="en-US">
                <a:latin typeface="Atkinson Hyperlegible"/>
              </a:rPr>
              <a:t>Math was created with and is represented by MathML.</a:t>
            </a:r>
          </a:p>
          <a:p>
            <a:r>
              <a:rPr lang="en-US">
                <a:latin typeface="Atkinson Hyperlegible"/>
              </a:rPr>
              <a:t>Chemistry?</a:t>
            </a:r>
          </a:p>
          <a:p>
            <a:pPr lvl="1"/>
            <a:r>
              <a:rPr lang="en-US">
                <a:latin typeface="Atkinson Hyperlegible"/>
              </a:rPr>
              <a:t>Math and chemistry was created with and is represented by MathML.</a:t>
            </a:r>
          </a:p>
          <a:p>
            <a:r>
              <a:rPr lang="en-US">
                <a:latin typeface="Atkinson Hyperlegible"/>
              </a:rPr>
              <a:t>Long/Extended Image Description?</a:t>
            </a:r>
            <a:endParaRPr lang="en-US"/>
          </a:p>
          <a:p>
            <a:pPr lvl="1"/>
            <a:r>
              <a:rPr lang="en-US">
                <a:latin typeface="Atkinson Hyperlegible"/>
              </a:rPr>
              <a:t>Long descriptions are present for complex images and graphs that are necessary for understanding content.</a:t>
            </a:r>
          </a:p>
        </p:txBody>
      </p:sp>
      <p:sp>
        <p:nvSpPr>
          <p:cNvPr id="6" name="Slide Number Placeholder 5">
            <a:extLst>
              <a:ext uri="{FF2B5EF4-FFF2-40B4-BE49-F238E27FC236}">
                <a16:creationId xmlns:a16="http://schemas.microsoft.com/office/drawing/2014/main" id="{88B01D35-48EC-46A3-995F-1CA3100789A8}"/>
              </a:ext>
            </a:extLst>
          </p:cNvPr>
          <p:cNvSpPr>
            <a:spLocks noGrp="1"/>
          </p:cNvSpPr>
          <p:nvPr>
            <p:ph type="sldNum" sz="quarter" idx="12"/>
          </p:nvPr>
        </p:nvSpPr>
        <p:spPr/>
        <p:txBody>
          <a:bodyPr/>
          <a:lstStyle/>
          <a:p>
            <a:fld id="{D38641D1-CF69-413C-AF7A-E3E0A5071BA7}" type="slidenum">
              <a:rPr lang="en-US" smtClean="0"/>
              <a:pPr/>
              <a:t>23</a:t>
            </a:fld>
            <a:endParaRPr lang="en-US"/>
          </a:p>
        </p:txBody>
      </p:sp>
    </p:spTree>
    <p:extLst>
      <p:ext uri="{BB962C8B-B14F-4D97-AF65-F5344CB8AC3E}">
        <p14:creationId xmlns:p14="http://schemas.microsoft.com/office/powerpoint/2010/main" val="431324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3661-472E-4BFE-992A-13716C61738E}"/>
              </a:ext>
            </a:extLst>
          </p:cNvPr>
          <p:cNvSpPr>
            <a:spLocks noGrp="1"/>
          </p:cNvSpPr>
          <p:nvPr>
            <p:ph type="title"/>
          </p:nvPr>
        </p:nvSpPr>
        <p:spPr/>
        <p:txBody>
          <a:bodyPr/>
          <a:lstStyle/>
          <a:p>
            <a:r>
              <a:rPr lang="en-US">
                <a:latin typeface="Atkinson Hyperlegible"/>
              </a:rPr>
              <a:t>Resources</a:t>
            </a:r>
            <a:endParaRPr lang="en-US"/>
          </a:p>
        </p:txBody>
      </p:sp>
      <p:pic>
        <p:nvPicPr>
          <p:cNvPr id="4" name="Picture 3" descr="Photo: Tzviya Siegman">
            <a:extLst>
              <a:ext uri="{FF2B5EF4-FFF2-40B4-BE49-F238E27FC236}">
                <a16:creationId xmlns:a16="http://schemas.microsoft.com/office/drawing/2014/main" id="{3657D90A-CBB7-475E-99D7-487B501C9C12}"/>
              </a:ext>
            </a:extLst>
          </p:cNvPr>
          <p:cNvPicPr>
            <a:picLocks noChangeAspect="1"/>
          </p:cNvPicPr>
          <p:nvPr/>
        </p:nvPicPr>
        <p:blipFill>
          <a:blip r:embed="rId2"/>
          <a:stretch>
            <a:fillRect/>
          </a:stretch>
        </p:blipFill>
        <p:spPr>
          <a:xfrm>
            <a:off x="8058150" y="0"/>
            <a:ext cx="1085850" cy="1095375"/>
          </a:xfrm>
          <a:prstGeom prst="rect">
            <a:avLst/>
          </a:prstGeom>
        </p:spPr>
      </p:pic>
      <p:sp>
        <p:nvSpPr>
          <p:cNvPr id="3" name="Content Placeholder 2">
            <a:extLst>
              <a:ext uri="{FF2B5EF4-FFF2-40B4-BE49-F238E27FC236}">
                <a16:creationId xmlns:a16="http://schemas.microsoft.com/office/drawing/2014/main" id="{3F0BF028-791B-434F-9311-2A91A14EBA05}"/>
              </a:ext>
            </a:extLst>
          </p:cNvPr>
          <p:cNvSpPr>
            <a:spLocks noGrp="1"/>
          </p:cNvSpPr>
          <p:nvPr>
            <p:ph idx="1"/>
          </p:nvPr>
        </p:nvSpPr>
        <p:spPr/>
        <p:txBody>
          <a:bodyPr/>
          <a:lstStyle/>
          <a:p>
            <a:r>
              <a:rPr lang="en-US">
                <a:latin typeface="Atkinson Hyperlegible"/>
                <a:hlinkClick r:id="rId3"/>
              </a:rPr>
              <a:t>DAISY Accessible Publishing Knowledge Base</a:t>
            </a:r>
            <a:endParaRPr lang="en-US"/>
          </a:p>
          <a:p>
            <a:r>
              <a:rPr lang="en-US">
                <a:latin typeface="Atkinson Hyperlegible"/>
                <a:hlinkClick r:id="rId4"/>
              </a:rPr>
              <a:t>EPUB Accessibility Using InDesign</a:t>
            </a:r>
            <a:r>
              <a:rPr lang="en-US">
                <a:latin typeface="Atkinson Hyperlegible"/>
              </a:rPr>
              <a:t> </a:t>
            </a:r>
          </a:p>
          <a:p>
            <a:r>
              <a:rPr lang="en-US">
                <a:latin typeface="Atkinson Hyperlegible"/>
                <a:hlinkClick r:id="rId5"/>
              </a:rPr>
              <a:t>EPUB 3.3</a:t>
            </a:r>
            <a:r>
              <a:rPr lang="en-US">
                <a:latin typeface="Atkinson Hyperlegible"/>
              </a:rPr>
              <a:t> and </a:t>
            </a:r>
            <a:r>
              <a:rPr lang="en-US">
                <a:latin typeface="Atkinson Hyperlegible"/>
                <a:hlinkClick r:id="rId6"/>
              </a:rPr>
              <a:t>EPUB Accessibility 1.1</a:t>
            </a:r>
            <a:endParaRPr lang="en-US"/>
          </a:p>
          <a:p>
            <a:r>
              <a:rPr lang="en-US">
                <a:latin typeface="Atkinson Hyperlegible"/>
                <a:hlinkClick r:id="rId7"/>
              </a:rPr>
              <a:t>BISG Guide to Accessibility</a:t>
            </a:r>
            <a:endParaRPr lang="en-US">
              <a:latin typeface="Atkinson Hyperlegible"/>
            </a:endParaRPr>
          </a:p>
          <a:p>
            <a:r>
              <a:rPr lang="en-US">
                <a:latin typeface="Atkinson Hyperlegible"/>
                <a:hlinkClick r:id="rId8"/>
              </a:rPr>
              <a:t>DPUB-ARIA</a:t>
            </a:r>
            <a:endParaRPr lang="en-US">
              <a:latin typeface="Atkinson Hyperlegible"/>
            </a:endParaRPr>
          </a:p>
          <a:p>
            <a:r>
              <a:rPr lang="en-US">
                <a:latin typeface="Atkinson Hyperlegible"/>
                <a:hlinkClick r:id="rId9"/>
              </a:rPr>
              <a:t>Aria Authoring Practices</a:t>
            </a:r>
            <a:endParaRPr lang="en-US">
              <a:latin typeface="Atkinson Hyperlegible"/>
            </a:endParaRPr>
          </a:p>
          <a:p>
            <a:endParaRPr lang="en-US">
              <a:latin typeface="Atkinson Hyperlegible"/>
            </a:endParaRPr>
          </a:p>
          <a:p>
            <a:endParaRPr lang="en-US">
              <a:latin typeface="Atkinson Hyperlegible"/>
            </a:endParaRPr>
          </a:p>
        </p:txBody>
      </p:sp>
      <p:sp>
        <p:nvSpPr>
          <p:cNvPr id="6" name="Slide Number Placeholder 5">
            <a:extLst>
              <a:ext uri="{FF2B5EF4-FFF2-40B4-BE49-F238E27FC236}">
                <a16:creationId xmlns:a16="http://schemas.microsoft.com/office/drawing/2014/main" id="{E465760B-6AFD-463E-B858-3A21120933BD}"/>
              </a:ext>
            </a:extLst>
          </p:cNvPr>
          <p:cNvSpPr>
            <a:spLocks noGrp="1"/>
          </p:cNvSpPr>
          <p:nvPr>
            <p:ph type="sldNum" sz="quarter" idx="12"/>
          </p:nvPr>
        </p:nvSpPr>
        <p:spPr/>
        <p:txBody>
          <a:bodyPr/>
          <a:lstStyle/>
          <a:p>
            <a:fld id="{D38641D1-CF69-413C-AF7A-E3E0A5071BA7}" type="slidenum">
              <a:rPr lang="en-US" smtClean="0"/>
              <a:pPr/>
              <a:t>24</a:t>
            </a:fld>
            <a:endParaRPr lang="en-US"/>
          </a:p>
        </p:txBody>
      </p:sp>
    </p:spTree>
    <p:extLst>
      <p:ext uri="{BB962C8B-B14F-4D97-AF65-F5344CB8AC3E}">
        <p14:creationId xmlns:p14="http://schemas.microsoft.com/office/powerpoint/2010/main" val="4234394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Slide title"/>
          <p:cNvSpPr txBox="1">
            <a:spLocks noGrp="1"/>
          </p:cNvSpPr>
          <p:nvPr>
            <p:ph type="title"/>
          </p:nvPr>
        </p:nvSpPr>
        <p:spPr>
          <a:xfrm>
            <a:off x="457200" y="208360"/>
            <a:ext cx="8229600" cy="877490"/>
          </a:xfrm>
          <a:prstGeom prst="rect">
            <a:avLst/>
          </a:prstGeom>
          <a:noFill/>
          <a:ln>
            <a:noFill/>
          </a:ln>
        </p:spPr>
        <p:txBody>
          <a:bodyPr spcFirstLastPara="1" vert="horz" wrap="square" lIns="91425" tIns="45700" rIns="91425" bIns="45700" numCol="1" anchor="b" anchorCtr="0" compatLnSpc="1">
            <a:prstTxWarp prst="textNoShape">
              <a:avLst/>
            </a:prstTxWarp>
            <a:normAutofit/>
          </a:bodyPr>
          <a:lstStyle/>
          <a:p>
            <a:r>
              <a:rPr lang="en-US"/>
              <a:t>Discussion and Q&amp;A</a:t>
            </a:r>
            <a:endParaRPr/>
          </a:p>
        </p:txBody>
      </p:sp>
      <p:pic>
        <p:nvPicPr>
          <p:cNvPr id="3" name="Picture 2" descr="Photo: Rachel Comerford">
            <a:extLst>
              <a:ext uri="{FF2B5EF4-FFF2-40B4-BE49-F238E27FC236}">
                <a16:creationId xmlns:a16="http://schemas.microsoft.com/office/drawing/2014/main" id="{2856F440-AB2E-43A9-B898-AE926B309570}"/>
              </a:ext>
            </a:extLst>
          </p:cNvPr>
          <p:cNvPicPr>
            <a:picLocks noChangeAspect="1"/>
          </p:cNvPicPr>
          <p:nvPr/>
        </p:nvPicPr>
        <p:blipFill>
          <a:blip r:embed="rId3"/>
          <a:stretch>
            <a:fillRect/>
          </a:stretch>
        </p:blipFill>
        <p:spPr>
          <a:xfrm>
            <a:off x="6972301" y="0"/>
            <a:ext cx="1085849" cy="1085849"/>
          </a:xfrm>
          <a:prstGeom prst="rect">
            <a:avLst/>
          </a:prstGeom>
        </p:spPr>
      </p:pic>
      <p:pic>
        <p:nvPicPr>
          <p:cNvPr id="4" name="Picture 3" descr="Photo: Tzviya Siegman">
            <a:extLst>
              <a:ext uri="{FF2B5EF4-FFF2-40B4-BE49-F238E27FC236}">
                <a16:creationId xmlns:a16="http://schemas.microsoft.com/office/drawing/2014/main" id="{AA6768CA-0CCC-4784-9E90-DA8279AB121A}"/>
              </a:ext>
            </a:extLst>
          </p:cNvPr>
          <p:cNvPicPr>
            <a:picLocks noChangeAspect="1"/>
          </p:cNvPicPr>
          <p:nvPr/>
        </p:nvPicPr>
        <p:blipFill>
          <a:blip r:embed="rId4"/>
          <a:stretch>
            <a:fillRect/>
          </a:stretch>
        </p:blipFill>
        <p:spPr>
          <a:xfrm>
            <a:off x="8058150" y="0"/>
            <a:ext cx="1085850" cy="1095375"/>
          </a:xfrm>
          <a:prstGeom prst="rect">
            <a:avLst/>
          </a:prstGeom>
        </p:spPr>
      </p:pic>
      <p:pic>
        <p:nvPicPr>
          <p:cNvPr id="13" name="Content Placeholder 7" descr="EPUB logo">
            <a:extLst>
              <a:ext uri="{FF2B5EF4-FFF2-40B4-BE49-F238E27FC236}">
                <a16:creationId xmlns:a16="http://schemas.microsoft.com/office/drawing/2014/main" id="{691383E1-801D-4242-89BF-42091F8B2650}"/>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428935" y="1614248"/>
            <a:ext cx="2688418" cy="2688418"/>
          </a:xfrm>
        </p:spPr>
      </p:pic>
      <p:pic>
        <p:nvPicPr>
          <p:cNvPr id="8" name="Graphic 7" descr="Drawing of abstract figures with speech bubbles">
            <a:extLst>
              <a:ext uri="{FF2B5EF4-FFF2-40B4-BE49-F238E27FC236}">
                <a16:creationId xmlns:a16="http://schemas.microsoft.com/office/drawing/2014/main" id="{DD2BA9E2-8C6A-4BAE-9C95-2C3DE4D5C15C}"/>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074497" y="1614248"/>
            <a:ext cx="2688418" cy="2688418"/>
          </a:xfrm>
          <a:prstGeom prst="rect">
            <a:avLst/>
          </a:prstGeom>
        </p:spPr>
      </p:pic>
      <p:sp>
        <p:nvSpPr>
          <p:cNvPr id="5" name="Slide Number Placeholder 4">
            <a:extLst>
              <a:ext uri="{FF2B5EF4-FFF2-40B4-BE49-F238E27FC236}">
                <a16:creationId xmlns:a16="http://schemas.microsoft.com/office/drawing/2014/main" id="{6B8F9157-3337-4392-A055-AD4AF38C4377}"/>
              </a:ext>
            </a:extLst>
          </p:cNvPr>
          <p:cNvSpPr>
            <a:spLocks noGrp="1"/>
          </p:cNvSpPr>
          <p:nvPr>
            <p:ph type="sldNum" sz="quarter" idx="12"/>
          </p:nvPr>
        </p:nvSpPr>
        <p:spPr/>
        <p:txBody>
          <a:bodyPr/>
          <a:lstStyle/>
          <a:p>
            <a:fld id="{D38641D1-CF69-413C-AF7A-E3E0A5071BA7}"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Wrap up</a:t>
            </a:r>
          </a:p>
        </p:txBody>
      </p:sp>
      <p:pic>
        <p:nvPicPr>
          <p:cNvPr id="4" name="Picture 3" descr="logo: DAISY Consortium">
            <a:extLst>
              <a:ext uri="{FF2B5EF4-FFF2-40B4-BE49-F238E27FC236}">
                <a16:creationId xmlns:a16="http://schemas.microsoft.com/office/drawing/2014/main" id="{30C86A4E-379F-4DAA-9E19-244C1AD87E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7150"/>
            <a:ext cx="1089660" cy="971550"/>
          </a:xfrm>
          <a:prstGeom prst="rect">
            <a:avLst/>
          </a:prstGeom>
        </p:spPr>
      </p:pic>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199" y="1200150"/>
            <a:ext cx="8440057" cy="3657600"/>
          </a:xfrm>
        </p:spPr>
        <p:txBody>
          <a:bodyPr/>
          <a:lstStyle/>
          <a:p>
            <a:pPr marL="0" indent="0">
              <a:spcBef>
                <a:spcPts val="0"/>
              </a:spcBef>
              <a:buNone/>
            </a:pPr>
            <a:r>
              <a:rPr lang="en-US" sz="2400"/>
              <a:t>Webinar video, slide deck and links to resources will be posted at:</a:t>
            </a:r>
          </a:p>
          <a:p>
            <a:pPr marL="0" indent="0">
              <a:spcBef>
                <a:spcPts val="0"/>
              </a:spcBef>
              <a:buNone/>
            </a:pPr>
            <a:r>
              <a:rPr lang="en-US" sz="2200"/>
              <a:t>		</a:t>
            </a:r>
            <a:r>
              <a:rPr lang="en-US" sz="3200"/>
              <a:t>daisy.org/webinars</a:t>
            </a:r>
          </a:p>
          <a:p>
            <a:pPr marL="0" indent="0">
              <a:buNone/>
            </a:pPr>
            <a:endParaRPr lang="en-US" sz="2200"/>
          </a:p>
          <a:p>
            <a:pPr marL="0" indent="0">
              <a:buNone/>
            </a:pPr>
            <a:r>
              <a:rPr lang="en-US" sz="2200"/>
              <a:t>Coming up:</a:t>
            </a:r>
          </a:p>
          <a:p>
            <a:pPr lvl="1">
              <a:buFont typeface="Wingdings" panose="05000000000000000000" pitchFamily="2" charset="2"/>
              <a:buChar char="q"/>
            </a:pPr>
            <a:r>
              <a:rPr lang="en-GB" sz="2000"/>
              <a:t>October 14 - DAISY Information Sharing Day</a:t>
            </a:r>
          </a:p>
          <a:p>
            <a:pPr lvl="1">
              <a:buFont typeface="Wingdings" panose="05000000000000000000" pitchFamily="2" charset="2"/>
              <a:buChar char="q"/>
            </a:pPr>
            <a:r>
              <a:rPr lang="en-GB" sz="2000"/>
              <a:t>October 20 - Creating and Reading Accessible Math</a:t>
            </a:r>
          </a:p>
          <a:p>
            <a:pPr lvl="1">
              <a:buFont typeface="Wingdings" panose="05000000000000000000" pitchFamily="2" charset="2"/>
              <a:buChar char="q"/>
            </a:pPr>
            <a:r>
              <a:rPr lang="en-GB" sz="2000"/>
              <a:t>November 3</a:t>
            </a:r>
            <a:r>
              <a:rPr lang="en-US" sz="2000"/>
              <a:t> - </a:t>
            </a:r>
            <a:r>
              <a:rPr lang="en-GB" sz="2000"/>
              <a:t>Validating and Conformance Checking of EPUB</a:t>
            </a:r>
            <a:endParaRPr lang="en-US" sz="2000"/>
          </a:p>
        </p:txBody>
      </p:sp>
      <p:sp>
        <p:nvSpPr>
          <p:cNvPr id="6" name="Slide Number Placeholder 5">
            <a:extLst>
              <a:ext uri="{FF2B5EF4-FFF2-40B4-BE49-F238E27FC236}">
                <a16:creationId xmlns:a16="http://schemas.microsoft.com/office/drawing/2014/main" id="{BCA80123-A3EB-4975-BC45-D358B799CA22}"/>
              </a:ext>
            </a:extLst>
          </p:cNvPr>
          <p:cNvSpPr>
            <a:spLocks noGrp="1"/>
          </p:cNvSpPr>
          <p:nvPr>
            <p:ph type="sldNum" sz="quarter" idx="12"/>
          </p:nvPr>
        </p:nvSpPr>
        <p:spPr/>
        <p:txBody>
          <a:bodyPr/>
          <a:lstStyle/>
          <a:p>
            <a:fld id="{D38641D1-CF69-413C-AF7A-E3E0A5071BA7}" type="slidenum">
              <a:rPr lang="en-US" smtClean="0"/>
              <a:pPr/>
              <a:t>26</a:t>
            </a:fld>
            <a:endParaRPr lang="en-US"/>
          </a:p>
        </p:txBody>
      </p:sp>
    </p:spTree>
    <p:extLst>
      <p:ext uri="{BB962C8B-B14F-4D97-AF65-F5344CB8AC3E}">
        <p14:creationId xmlns:p14="http://schemas.microsoft.com/office/powerpoint/2010/main" val="162030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7E68BDF-BCC9-4F74-A016-20E99697CD6B}"/>
              </a:ext>
            </a:extLst>
          </p:cNvPr>
          <p:cNvSpPr>
            <a:spLocks noGrp="1"/>
          </p:cNvSpPr>
          <p:nvPr>
            <p:ph type="title"/>
          </p:nvPr>
        </p:nvSpPr>
        <p:spPr>
          <a:xfrm>
            <a:off x="457200" y="219328"/>
            <a:ext cx="8077200" cy="877490"/>
          </a:xfrm>
        </p:spPr>
        <p:txBody>
          <a:bodyPr/>
          <a:lstStyle/>
          <a:p>
            <a:r>
              <a:rPr lang="en-US"/>
              <a:t>Your panel</a:t>
            </a:r>
            <a:endParaRPr lang="en-GB"/>
          </a:p>
        </p:txBody>
      </p:sp>
      <p:sp>
        <p:nvSpPr>
          <p:cNvPr id="11" name="Content Placeholder 2">
            <a:extLst>
              <a:ext uri="{FF2B5EF4-FFF2-40B4-BE49-F238E27FC236}">
                <a16:creationId xmlns:a16="http://schemas.microsoft.com/office/drawing/2014/main" id="{137C69BF-FF74-4934-9E40-ED9604948E80}"/>
              </a:ext>
            </a:extLst>
          </p:cNvPr>
          <p:cNvSpPr txBox="1">
            <a:spLocks/>
          </p:cNvSpPr>
          <p:nvPr/>
        </p:nvSpPr>
        <p:spPr bwMode="auto">
          <a:xfrm>
            <a:off x="5789755" y="336164"/>
            <a:ext cx="2507389" cy="578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spcBef>
                <a:spcPts val="0"/>
              </a:spcBef>
              <a:spcAft>
                <a:spcPts val="600"/>
              </a:spcAft>
              <a:buNone/>
            </a:pPr>
            <a:r>
              <a:rPr lang="en-US" sz="2000">
                <a:latin typeface="Atkinson Hyperlegible"/>
              </a:rPr>
              <a:t>Host: Richard Orme</a:t>
            </a:r>
            <a:br>
              <a:rPr lang="en-US" sz="2000"/>
            </a:br>
            <a:r>
              <a:rPr lang="en-US" sz="2000">
                <a:latin typeface="Atkinson Hyperlegible"/>
              </a:rPr>
              <a:t>(He/Him/His)</a:t>
            </a:r>
            <a:endParaRPr lang="en-GB" kern="0">
              <a:latin typeface="Atkinson Hyperlegible"/>
            </a:endParaRPr>
          </a:p>
        </p:txBody>
      </p:sp>
      <p:pic>
        <p:nvPicPr>
          <p:cNvPr id="14" name="Picture 13" descr="Photo of Richard Orme">
            <a:extLst>
              <a:ext uri="{FF2B5EF4-FFF2-40B4-BE49-F238E27FC236}">
                <a16:creationId xmlns:a16="http://schemas.microsoft.com/office/drawing/2014/main" id="{16F5A678-229D-4F7A-AE17-61FB1C483A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43" r="6699" b="30380"/>
          <a:stretch/>
        </p:blipFill>
        <p:spPr>
          <a:xfrm>
            <a:off x="8166497" y="0"/>
            <a:ext cx="959574" cy="1096818"/>
          </a:xfrm>
          <a:prstGeom prst="rect">
            <a:avLst/>
          </a:prstGeom>
        </p:spPr>
      </p:pic>
      <p:pic>
        <p:nvPicPr>
          <p:cNvPr id="1026" name="Picture 2" descr="Photo: Rachel Comerford">
            <a:extLst>
              <a:ext uri="{FF2B5EF4-FFF2-40B4-BE49-F238E27FC236}">
                <a16:creationId xmlns:a16="http://schemas.microsoft.com/office/drawing/2014/main" id="{61196B2B-A403-43FB-AA40-49F8AD57F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39" y="1572874"/>
            <a:ext cx="1018836" cy="1018836"/>
          </a:xfrm>
          <a:prstGeom prst="rect">
            <a:avLst/>
          </a:prstGeom>
          <a:noFill/>
          <a:extLst>
            <a:ext uri="{909E8E84-426E-40DD-AFC4-6F175D3DCCD1}">
              <a14:hiddenFill xmlns:a14="http://schemas.microsoft.com/office/drawing/2010/main">
                <a:solidFill>
                  <a:srgbClr val="FFFFFF"/>
                </a:solidFill>
              </a14:hiddenFill>
            </a:ext>
          </a:extLst>
        </p:spPr>
      </p:pic>
      <p:sp>
        <p:nvSpPr>
          <p:cNvPr id="6" name="Text">
            <a:extLst>
              <a:ext uri="{FF2B5EF4-FFF2-40B4-BE49-F238E27FC236}">
                <a16:creationId xmlns:a16="http://schemas.microsoft.com/office/drawing/2014/main" id="{97905EA8-D642-41CD-B3C7-02C57227C90D}"/>
              </a:ext>
            </a:extLst>
          </p:cNvPr>
          <p:cNvSpPr txBox="1">
            <a:spLocks/>
          </p:cNvSpPr>
          <p:nvPr/>
        </p:nvSpPr>
        <p:spPr>
          <a:xfrm>
            <a:off x="1625600" y="1724451"/>
            <a:ext cx="6107892" cy="604025"/>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82588" algn="l" rtl="0">
              <a:lnSpc>
                <a:spcPct val="100000"/>
              </a:lnSpc>
              <a:spcBef>
                <a:spcPts val="747"/>
              </a:spcBef>
              <a:spcAft>
                <a:spcPts val="0"/>
              </a:spcAft>
              <a:buClr>
                <a:srgbClr val="0D94CF"/>
              </a:buClr>
              <a:buSzPts val="2100"/>
              <a:buFont typeface="Atkinson Hyperlegible"/>
              <a:buChar char="🞐"/>
              <a:defRPr sz="2800" b="1" i="0" u="none" strike="noStrike" cap="none">
                <a:solidFill>
                  <a:schemeClr val="dk1"/>
                </a:solidFill>
                <a:latin typeface="Atkinson Hyperlegible" pitchFamily="2" charset="0"/>
                <a:ea typeface="Atkinson Hyperlegible" pitchFamily="2" charset="0"/>
                <a:cs typeface="Atkinson Hyperlegible" pitchFamily="2" charset="0"/>
                <a:sym typeface="Arial Rounded"/>
              </a:defRPr>
            </a:lvl1pPr>
            <a:lvl2pPr marL="1219170" marR="0" lvl="1" indent="-457189" algn="l" rtl="0">
              <a:lnSpc>
                <a:spcPct val="100000"/>
              </a:lnSpc>
              <a:spcBef>
                <a:spcPts val="640"/>
              </a:spcBef>
              <a:spcAft>
                <a:spcPts val="0"/>
              </a:spcAft>
              <a:buClr>
                <a:srgbClr val="58595B"/>
              </a:buClr>
              <a:buSzPts val="1800"/>
              <a:buFont typeface="Atkinson Hyperlegible"/>
              <a:buChar char="■"/>
              <a:defRPr sz="2400" b="1" i="0" u="none" strike="noStrike" cap="none">
                <a:solidFill>
                  <a:schemeClr val="dk1"/>
                </a:solidFill>
                <a:latin typeface="Arial Rounded"/>
                <a:ea typeface="Arial Rounded"/>
                <a:cs typeface="Arial Rounded"/>
                <a:sym typeface="Arial Rounded"/>
              </a:defRPr>
            </a:lvl2pPr>
            <a:lvl3pPr marL="1828754" marR="0" lvl="2" indent="-414856" algn="l" rtl="0">
              <a:lnSpc>
                <a:spcPct val="100000"/>
              </a:lnSpc>
              <a:spcBef>
                <a:spcPts val="533"/>
              </a:spcBef>
              <a:spcAft>
                <a:spcPts val="0"/>
              </a:spcAft>
              <a:buClr>
                <a:srgbClr val="89B30B"/>
              </a:buClr>
              <a:buSzPts val="1300"/>
              <a:buFont typeface="Atkinson Hyperlegible"/>
              <a:buChar char="🞐"/>
              <a:defRPr sz="2000" b="1" i="0" u="none" strike="noStrike" cap="none">
                <a:solidFill>
                  <a:schemeClr val="dk1"/>
                </a:solidFill>
                <a:latin typeface="Arial Rounded"/>
                <a:ea typeface="Arial Rounded"/>
                <a:cs typeface="Arial Rounded"/>
                <a:sym typeface="Arial Rounded"/>
              </a:defRPr>
            </a:lvl3pPr>
            <a:lvl4pPr marL="2438339" marR="0" lvl="3" indent="-457189" algn="l" rtl="0">
              <a:lnSpc>
                <a:spcPct val="100000"/>
              </a:lnSpc>
              <a:spcBef>
                <a:spcPts val="480"/>
              </a:spcBef>
              <a:spcAft>
                <a:spcPts val="0"/>
              </a:spcAft>
              <a:buClr>
                <a:srgbClr val="0D94CF"/>
              </a:buClr>
              <a:buSzPts val="1800"/>
              <a:buFont typeface="Atkinson Hyperlegible"/>
              <a:buChar char="▪"/>
              <a:defRPr sz="1800" b="1" i="0" u="none" strike="noStrike" cap="none">
                <a:solidFill>
                  <a:schemeClr val="dk1"/>
                </a:solidFill>
                <a:latin typeface="Arial Rounded"/>
                <a:ea typeface="Arial Rounded"/>
                <a:cs typeface="Arial Rounded"/>
                <a:sym typeface="Arial Rounded"/>
              </a:defRPr>
            </a:lvl4pPr>
            <a:lvl5pPr marL="3047924" marR="0" lvl="4" indent="-426708" algn="l" rtl="0">
              <a:lnSpc>
                <a:spcPct val="100000"/>
              </a:lnSpc>
              <a:spcBef>
                <a:spcPts val="480"/>
              </a:spcBef>
              <a:spcAft>
                <a:spcPts val="0"/>
              </a:spcAft>
              <a:buClr>
                <a:srgbClr val="89B30B"/>
              </a:buClr>
              <a:buSzPts val="1440"/>
              <a:buFont typeface="Atkinson Hyperlegible"/>
              <a:buChar char="▪"/>
              <a:defRPr sz="1800" b="1" i="0" u="none" strike="noStrike" cap="none">
                <a:solidFill>
                  <a:schemeClr val="dk1"/>
                </a:solidFill>
                <a:latin typeface="Arial Rounded"/>
                <a:ea typeface="Arial Rounded"/>
                <a:cs typeface="Arial Rounded"/>
                <a:sym typeface="Arial Rounded"/>
              </a:defRPr>
            </a:lvl5pPr>
            <a:lvl6pPr marL="3657509" marR="0" lvl="5" indent="-426708" algn="l" rtl="0">
              <a:lnSpc>
                <a:spcPct val="100000"/>
              </a:lnSpc>
              <a:spcBef>
                <a:spcPts val="480"/>
              </a:spcBef>
              <a:spcAft>
                <a:spcPts val="0"/>
              </a:spcAft>
              <a:buClr>
                <a:schemeClr val="dk2"/>
              </a:buClr>
              <a:buSzPts val="1440"/>
              <a:buFont typeface="Atkinson Hyperlegible"/>
              <a:buChar char="▪"/>
              <a:defRPr sz="1800" b="0" i="0" u="none" strike="noStrike" cap="none">
                <a:solidFill>
                  <a:schemeClr val="dk1"/>
                </a:solidFill>
                <a:latin typeface="Arial"/>
                <a:ea typeface="Arial"/>
                <a:cs typeface="Arial"/>
                <a:sym typeface="Arial"/>
              </a:defRPr>
            </a:lvl6pPr>
            <a:lvl7pPr marL="4267093" marR="0" lvl="6" indent="-426708" algn="l" rtl="0">
              <a:lnSpc>
                <a:spcPct val="100000"/>
              </a:lnSpc>
              <a:spcBef>
                <a:spcPts val="480"/>
              </a:spcBef>
              <a:spcAft>
                <a:spcPts val="0"/>
              </a:spcAft>
              <a:buClr>
                <a:schemeClr val="dk2"/>
              </a:buClr>
              <a:buSzPts val="1440"/>
              <a:buFont typeface="Atkinson Hyperlegible"/>
              <a:buChar char="▪"/>
              <a:defRPr sz="1800" b="0" i="0" u="none" strike="noStrike" cap="none">
                <a:solidFill>
                  <a:schemeClr val="dk1"/>
                </a:solidFill>
                <a:latin typeface="Arial"/>
                <a:ea typeface="Arial"/>
                <a:cs typeface="Arial"/>
                <a:sym typeface="Arial"/>
              </a:defRPr>
            </a:lvl7pPr>
            <a:lvl8pPr marL="4876678" marR="0" lvl="7" indent="-426709" algn="l" rtl="0">
              <a:lnSpc>
                <a:spcPct val="100000"/>
              </a:lnSpc>
              <a:spcBef>
                <a:spcPts val="480"/>
              </a:spcBef>
              <a:spcAft>
                <a:spcPts val="0"/>
              </a:spcAft>
              <a:buClr>
                <a:schemeClr val="dk2"/>
              </a:buClr>
              <a:buSzPts val="1440"/>
              <a:buFont typeface="Atkinson Hyperlegible"/>
              <a:buChar char="▪"/>
              <a:defRPr sz="1800" b="0" i="0" u="none" strike="noStrike" cap="none">
                <a:solidFill>
                  <a:schemeClr val="dk1"/>
                </a:solidFill>
                <a:latin typeface="Arial"/>
                <a:ea typeface="Arial"/>
                <a:cs typeface="Arial"/>
                <a:sym typeface="Arial"/>
              </a:defRPr>
            </a:lvl8pPr>
            <a:lvl9pPr marL="5486263" marR="0" lvl="8" indent="-426709" algn="l" rtl="0">
              <a:lnSpc>
                <a:spcPct val="100000"/>
              </a:lnSpc>
              <a:spcBef>
                <a:spcPts val="480"/>
              </a:spcBef>
              <a:spcAft>
                <a:spcPts val="0"/>
              </a:spcAft>
              <a:buClr>
                <a:schemeClr val="dk2"/>
              </a:buClr>
              <a:buSzPts val="1440"/>
              <a:buFont typeface="Atkinson Hyperlegible"/>
              <a:buChar char="▪"/>
              <a:defRPr sz="1800" b="0" i="0" u="none" strike="noStrike" cap="none">
                <a:solidFill>
                  <a:schemeClr val="dk1"/>
                </a:solidFill>
                <a:latin typeface="Arial"/>
                <a:ea typeface="Arial"/>
                <a:cs typeface="Arial"/>
                <a:sym typeface="Arial"/>
              </a:defRPr>
            </a:lvl9pPr>
          </a:lstStyle>
          <a:p>
            <a:pPr marL="0" indent="0" eaLnBrk="1" fontAlgn="auto" hangingPunct="1">
              <a:spcBef>
                <a:spcPts val="0"/>
              </a:spcBef>
              <a:buSzPts val="1800"/>
              <a:buNone/>
              <a:defRPr/>
            </a:pPr>
            <a:r>
              <a:rPr kumimoji="0" lang="en-US" sz="3000" b="0" i="0" u="none" strike="noStrike" kern="0" cap="none" spc="0" normalizeH="0" baseline="0" noProof="0">
                <a:ln>
                  <a:noFill/>
                </a:ln>
                <a:solidFill>
                  <a:srgbClr val="000000"/>
                </a:solidFill>
                <a:effectLst/>
                <a:uLnTx/>
                <a:uFillTx/>
                <a:latin typeface="Atkinson Hyperlegible"/>
                <a:sym typeface="Arial Rounded"/>
              </a:rPr>
              <a:t>Rachel Comerford</a:t>
            </a:r>
            <a:r>
              <a:rPr lang="en-US" sz="3000" b="0" kern="0">
                <a:solidFill>
                  <a:srgbClr val="000000"/>
                </a:solidFill>
                <a:latin typeface="Atkinson Hyperlegible"/>
              </a:rPr>
              <a:t> (She/Her/Hers)</a:t>
            </a:r>
            <a:endParaRPr kumimoji="0" lang="en-US" sz="3000" b="0" i="0" u="none" strike="noStrike" kern="0" cap="none" spc="0" normalizeH="0" baseline="0" noProof="0">
              <a:ln>
                <a:noFill/>
              </a:ln>
              <a:solidFill>
                <a:srgbClr val="000000"/>
              </a:solidFill>
              <a:effectLst/>
              <a:uLnTx/>
              <a:uFillTx/>
              <a:latin typeface="Atkinson Hyperlegible"/>
              <a:sym typeface="Arial Rounded"/>
            </a:endParaRPr>
          </a:p>
          <a:p>
            <a:pPr marL="0" indent="0">
              <a:spcBef>
                <a:spcPts val="0"/>
              </a:spcBef>
              <a:buSzPts val="1800"/>
              <a:buNone/>
              <a:defRPr/>
            </a:pPr>
            <a:r>
              <a:rPr lang="en-US" b="0" i="1" kern="0">
                <a:solidFill>
                  <a:srgbClr val="000000"/>
                </a:solidFill>
                <a:latin typeface="Atkinson Hyperlegible"/>
              </a:rPr>
              <a:t>Macmillan Learning</a:t>
            </a:r>
            <a:endParaRPr lang="en-US" b="0" i="1" kern="0">
              <a:solidFill>
                <a:srgbClr val="000000"/>
              </a:solidFill>
            </a:endParaRPr>
          </a:p>
        </p:txBody>
      </p:sp>
      <p:pic>
        <p:nvPicPr>
          <p:cNvPr id="16" name="Picture 15" descr="Photo: Tzviya Siegman">
            <a:extLst>
              <a:ext uri="{FF2B5EF4-FFF2-40B4-BE49-F238E27FC236}">
                <a16:creationId xmlns:a16="http://schemas.microsoft.com/office/drawing/2014/main" id="{579630E2-2200-444A-A66C-14BAB742C22B}"/>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63420" y="2956109"/>
            <a:ext cx="1088274" cy="1088274"/>
          </a:xfrm>
          <a:prstGeom prst="rect">
            <a:avLst/>
          </a:prstGeom>
        </p:spPr>
      </p:pic>
      <p:sp>
        <p:nvSpPr>
          <p:cNvPr id="8" name="Text">
            <a:extLst>
              <a:ext uri="{FF2B5EF4-FFF2-40B4-BE49-F238E27FC236}">
                <a16:creationId xmlns:a16="http://schemas.microsoft.com/office/drawing/2014/main" id="{CE1371C3-95E7-4FD0-A69E-6E98C6323319}"/>
              </a:ext>
            </a:extLst>
          </p:cNvPr>
          <p:cNvSpPr txBox="1"/>
          <p:nvPr/>
        </p:nvSpPr>
        <p:spPr>
          <a:xfrm>
            <a:off x="1625600" y="3127596"/>
            <a:ext cx="6107892" cy="604025"/>
          </a:xfrm>
          <a:prstGeom prst="rect">
            <a:avLst/>
          </a:prstGeom>
          <a:noFill/>
          <a:ln>
            <a:noFill/>
          </a:ln>
        </p:spPr>
        <p:txBody>
          <a:bodyPr spcFirstLastPara="1" wrap="square" lIns="121900" tIns="60933" rIns="121900" bIns="60933" anchor="t" anchorCtr="0">
            <a:noAutofit/>
          </a:bodyPr>
          <a:lstStyle/>
          <a:p>
            <a:pPr defTabSz="1219170" eaLnBrk="1" fontAlgn="auto" hangingPunct="1">
              <a:spcBef>
                <a:spcPts val="0"/>
              </a:spcBef>
              <a:spcAft>
                <a:spcPts val="0"/>
              </a:spcAft>
              <a:buClr>
                <a:srgbClr val="0D94CF"/>
              </a:buClr>
              <a:buSzPts val="1800"/>
            </a:pPr>
            <a:r>
              <a:rPr lang="en-US" sz="3000" kern="0">
                <a:solidFill>
                  <a:srgbClr val="000000"/>
                </a:solidFill>
                <a:latin typeface="Atkinson Hyperlegible"/>
                <a:ea typeface="Arial Rounded"/>
                <a:cs typeface="Arial Rounded"/>
                <a:sym typeface="Arial Rounded"/>
              </a:rPr>
              <a:t>Tzviya Siegman</a:t>
            </a:r>
            <a:r>
              <a:rPr lang="en-US" sz="3000" kern="0">
                <a:solidFill>
                  <a:srgbClr val="000000"/>
                </a:solidFill>
                <a:latin typeface="Arial"/>
                <a:ea typeface="Arial Rounded"/>
                <a:cs typeface="Arial"/>
                <a:sym typeface="Arial Rounded"/>
              </a:rPr>
              <a:t> (She/Her/Hers)</a:t>
            </a:r>
            <a:endParaRPr lang="en-US" sz="3000" kern="0">
              <a:latin typeface="Arial"/>
              <a:ea typeface="Arial Rounded"/>
              <a:cs typeface="Arial"/>
              <a:sym typeface="Arial Rounded"/>
            </a:endParaRPr>
          </a:p>
          <a:p>
            <a:pPr defTabSz="1219170">
              <a:spcBef>
                <a:spcPts val="0"/>
              </a:spcBef>
              <a:spcAft>
                <a:spcPts val="0"/>
              </a:spcAft>
              <a:buSzPts val="1800"/>
            </a:pPr>
            <a:r>
              <a:rPr lang="en-US" sz="2800" i="1" kern="0">
                <a:solidFill>
                  <a:srgbClr val="000000"/>
                </a:solidFill>
                <a:latin typeface="Atkinson Hyperlegible"/>
                <a:ea typeface="Arial Rounded"/>
                <a:cs typeface="Arial Rounded"/>
              </a:rPr>
              <a:t>Wiley</a:t>
            </a:r>
            <a:endParaRPr lang="en-US" sz="2800" i="1" kern="0">
              <a:solidFill>
                <a:srgbClr val="000000"/>
              </a:solidFill>
              <a:latin typeface="Atkinson Hyperlegible" pitchFamily="2" charset="0"/>
              <a:ea typeface="Arial Rounded"/>
              <a:cs typeface="Arial Rounded"/>
            </a:endParaRPr>
          </a:p>
        </p:txBody>
      </p:sp>
      <p:sp>
        <p:nvSpPr>
          <p:cNvPr id="3" name="Slide Number Placeholder 2">
            <a:extLst>
              <a:ext uri="{FF2B5EF4-FFF2-40B4-BE49-F238E27FC236}">
                <a16:creationId xmlns:a16="http://schemas.microsoft.com/office/drawing/2014/main" id="{A5ADB0D6-26C5-4FA3-93EB-D469E268C903}"/>
              </a:ext>
            </a:extLst>
          </p:cNvPr>
          <p:cNvSpPr>
            <a:spLocks noGrp="1"/>
          </p:cNvSpPr>
          <p:nvPr>
            <p:ph type="sldNum" sz="quarter" idx="12"/>
          </p:nvPr>
        </p:nvSpPr>
        <p:spPr/>
        <p:txBody>
          <a:bodyPr/>
          <a:lstStyle/>
          <a:p>
            <a:fld id="{D38641D1-CF69-413C-AF7A-E3E0A5071BA7}" type="slidenum">
              <a:rPr lang="en-US" smtClean="0"/>
              <a:pPr/>
              <a:t>3</a:t>
            </a:fld>
            <a:endParaRPr lang="en-US"/>
          </a:p>
        </p:txBody>
      </p:sp>
    </p:spTree>
    <p:extLst>
      <p:ext uri="{BB962C8B-B14F-4D97-AF65-F5344CB8AC3E}">
        <p14:creationId xmlns:p14="http://schemas.microsoft.com/office/powerpoint/2010/main" val="253399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Overview</a:t>
            </a:r>
          </a:p>
        </p:txBody>
      </p:sp>
      <p:pic>
        <p:nvPicPr>
          <p:cNvPr id="6" name="Picture 5" descr="Photo: Tzviya Siegman">
            <a:extLst>
              <a:ext uri="{FF2B5EF4-FFF2-40B4-BE49-F238E27FC236}">
                <a16:creationId xmlns:a16="http://schemas.microsoft.com/office/drawing/2014/main" id="{65EB6429-395E-4BB0-9477-9F2CCEEF3C14}"/>
              </a:ext>
            </a:extLst>
          </p:cNvPr>
          <p:cNvPicPr>
            <a:picLocks noChangeAspect="1"/>
          </p:cNvPicPr>
          <p:nvPr/>
        </p:nvPicPr>
        <p:blipFill>
          <a:blip r:embed="rId3"/>
          <a:stretch>
            <a:fillRect/>
          </a:stretch>
        </p:blipFill>
        <p:spPr>
          <a:xfrm>
            <a:off x="8058150" y="-9525"/>
            <a:ext cx="1085850" cy="1095375"/>
          </a:xfrm>
          <a:prstGeom prst="rect">
            <a:avLst/>
          </a:prstGeom>
        </p:spPr>
      </p:pic>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200150"/>
            <a:ext cx="8229600" cy="3657600"/>
          </a:xfrm>
        </p:spPr>
        <p:txBody>
          <a:bodyPr/>
          <a:lstStyle/>
          <a:p>
            <a:r>
              <a:rPr lang="en-US">
                <a:latin typeface="Atkinson Hyperlegible"/>
              </a:rPr>
              <a:t>What is an EPUB – the basics</a:t>
            </a:r>
            <a:endParaRPr lang="en-US"/>
          </a:p>
          <a:p>
            <a:r>
              <a:rPr lang="en-US">
                <a:latin typeface="Atkinson Hyperlegible"/>
              </a:rPr>
              <a:t>What is an EPUB – HTML </a:t>
            </a:r>
          </a:p>
          <a:p>
            <a:r>
              <a:rPr lang="en-US">
                <a:latin typeface="Atkinson Hyperlegible"/>
              </a:rPr>
              <a:t>What is an EPUB – DPUB-ARIA and epub:type</a:t>
            </a:r>
          </a:p>
          <a:p>
            <a:r>
              <a:rPr lang="en-US">
                <a:latin typeface="Atkinson Hyperlegible"/>
              </a:rPr>
              <a:t>Navigation </a:t>
            </a:r>
          </a:p>
          <a:p>
            <a:r>
              <a:rPr lang="en-US">
                <a:latin typeface="Atkinson Hyperlegible"/>
              </a:rPr>
              <a:t>Metadata – schema and onix</a:t>
            </a:r>
            <a:endParaRPr lang="en-US"/>
          </a:p>
        </p:txBody>
      </p:sp>
      <p:sp>
        <p:nvSpPr>
          <p:cNvPr id="5" name="Slide Number Placeholder 4">
            <a:extLst>
              <a:ext uri="{FF2B5EF4-FFF2-40B4-BE49-F238E27FC236}">
                <a16:creationId xmlns:a16="http://schemas.microsoft.com/office/drawing/2014/main" id="{52D4C697-0DCA-4869-A77F-6930AB1646F9}"/>
              </a:ext>
            </a:extLst>
          </p:cNvPr>
          <p:cNvSpPr>
            <a:spLocks noGrp="1"/>
          </p:cNvSpPr>
          <p:nvPr>
            <p:ph type="sldNum" sz="quarter" idx="12"/>
          </p:nvPr>
        </p:nvSpPr>
        <p:spPr/>
        <p:txBody>
          <a:bodyPr/>
          <a:lstStyle/>
          <a:p>
            <a:fld id="{D38641D1-CF69-413C-AF7A-E3E0A5071BA7}" type="slidenum">
              <a:rPr lang="en-US" smtClean="0"/>
              <a:pPr/>
              <a:t>4</a:t>
            </a:fld>
            <a:endParaRPr lang="en-US"/>
          </a:p>
        </p:txBody>
      </p:sp>
    </p:spTree>
    <p:extLst>
      <p:ext uri="{BB962C8B-B14F-4D97-AF65-F5344CB8AC3E}">
        <p14:creationId xmlns:p14="http://schemas.microsoft.com/office/powerpoint/2010/main" val="50142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04F4D6-2FEC-4DD8-8A58-0ABF07FC110A}"/>
              </a:ext>
            </a:extLst>
          </p:cNvPr>
          <p:cNvSpPr>
            <a:spLocks noGrp="1"/>
          </p:cNvSpPr>
          <p:nvPr>
            <p:ph type="title"/>
          </p:nvPr>
        </p:nvSpPr>
        <p:spPr/>
        <p:txBody>
          <a:bodyPr/>
          <a:lstStyle/>
          <a:p>
            <a:r>
              <a:rPr lang="en-US" sz="3600">
                <a:cs typeface="Arial"/>
              </a:rPr>
              <a:t>What Is EPUB?</a:t>
            </a:r>
            <a:endParaRPr lang="en-GB"/>
          </a:p>
        </p:txBody>
      </p:sp>
      <p:pic>
        <p:nvPicPr>
          <p:cNvPr id="2" name="Picture 2" descr="Photo: Rachel Comerford">
            <a:extLst>
              <a:ext uri="{FF2B5EF4-FFF2-40B4-BE49-F238E27FC236}">
                <a16:creationId xmlns:a16="http://schemas.microsoft.com/office/drawing/2014/main" id="{5F5E9F83-B914-4D83-866D-5C9E5DFDA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231" y="3261"/>
            <a:ext cx="1018836" cy="1018836"/>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7" descr="EPUB logo">
            <a:extLst>
              <a:ext uri="{FF2B5EF4-FFF2-40B4-BE49-F238E27FC236}">
                <a16:creationId xmlns:a16="http://schemas.microsoft.com/office/drawing/2014/main" id="{CF5E6ED4-DC14-435A-BE73-71D153DD14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935" y="1614248"/>
            <a:ext cx="2688418" cy="2688418"/>
          </a:xfrm>
        </p:spPr>
      </p:pic>
      <p:pic>
        <p:nvPicPr>
          <p:cNvPr id="6" name="Picture 5" descr="Icon of a document with a question mark ">
            <a:extLst>
              <a:ext uri="{FF2B5EF4-FFF2-40B4-BE49-F238E27FC236}">
                <a16:creationId xmlns:a16="http://schemas.microsoft.com/office/drawing/2014/main" id="{070E46B4-E5A9-4257-8131-273C6E487E9B}"/>
              </a:ext>
            </a:extLst>
          </p:cNvPr>
          <p:cNvPicPr>
            <a:picLocks noChangeAspect="1"/>
          </p:cNvPicPr>
          <p:nvPr/>
        </p:nvPicPr>
        <p:blipFill rotWithShape="1">
          <a:blip r:embed="rId4">
            <a:extLst>
              <a:ext uri="{28A0092B-C50C-407E-A947-70E740481C1C}">
                <a14:useLocalDpi xmlns:a14="http://schemas.microsoft.com/office/drawing/2010/main" val="0"/>
              </a:ext>
            </a:extLst>
          </a:blip>
          <a:srcRect l="18101" t="16516" r="21717" b="16676"/>
          <a:stretch/>
        </p:blipFill>
        <p:spPr>
          <a:xfrm>
            <a:off x="5237587" y="1576361"/>
            <a:ext cx="2803482" cy="3112062"/>
          </a:xfrm>
          <a:prstGeom prst="rect">
            <a:avLst/>
          </a:prstGeom>
        </p:spPr>
      </p:pic>
      <p:sp>
        <p:nvSpPr>
          <p:cNvPr id="4" name="Slide Number Placeholder 3">
            <a:extLst>
              <a:ext uri="{FF2B5EF4-FFF2-40B4-BE49-F238E27FC236}">
                <a16:creationId xmlns:a16="http://schemas.microsoft.com/office/drawing/2014/main" id="{7F7A644C-8324-458F-A9A9-97E5F83A2950}"/>
              </a:ext>
            </a:extLst>
          </p:cNvPr>
          <p:cNvSpPr>
            <a:spLocks noGrp="1"/>
          </p:cNvSpPr>
          <p:nvPr>
            <p:ph type="sldNum" sz="quarter" idx="12"/>
          </p:nvPr>
        </p:nvSpPr>
        <p:spPr/>
        <p:txBody>
          <a:bodyPr/>
          <a:lstStyle/>
          <a:p>
            <a:fld id="{D38641D1-CF69-413C-AF7A-E3E0A5071BA7}" type="slidenum">
              <a:rPr lang="en-US" smtClean="0"/>
              <a:pPr/>
              <a:t>5</a:t>
            </a:fld>
            <a:endParaRPr lang="en-US"/>
          </a:p>
        </p:txBody>
      </p:sp>
    </p:spTree>
    <p:extLst>
      <p:ext uri="{BB962C8B-B14F-4D97-AF65-F5344CB8AC3E}">
        <p14:creationId xmlns:p14="http://schemas.microsoft.com/office/powerpoint/2010/main" val="41556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latin typeface="Atkinson Hyperlegible"/>
              </a:rPr>
              <a:t>A Quick EPUB Overview</a:t>
            </a:r>
            <a:endParaRPr lang="en-US"/>
          </a:p>
        </p:txBody>
      </p:sp>
      <p:pic>
        <p:nvPicPr>
          <p:cNvPr id="6" name="Picture 5" descr="Photo: Rachel Comerford">
            <a:extLst>
              <a:ext uri="{FF2B5EF4-FFF2-40B4-BE49-F238E27FC236}">
                <a16:creationId xmlns:a16="http://schemas.microsoft.com/office/drawing/2014/main" id="{16929944-88A0-47AA-8323-269900050BA4}"/>
              </a:ext>
            </a:extLst>
          </p:cNvPr>
          <p:cNvPicPr>
            <a:picLocks noChangeAspect="1"/>
          </p:cNvPicPr>
          <p:nvPr/>
        </p:nvPicPr>
        <p:blipFill>
          <a:blip r:embed="rId3"/>
          <a:stretch>
            <a:fillRect/>
          </a:stretch>
        </p:blipFill>
        <p:spPr>
          <a:xfrm>
            <a:off x="8124825" y="0"/>
            <a:ext cx="1019175" cy="1019175"/>
          </a:xfrm>
          <a:prstGeom prst="rect">
            <a:avLst/>
          </a:prstGeom>
        </p:spPr>
      </p:pic>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143805"/>
            <a:ext cx="8229600" cy="3657600"/>
          </a:xfrm>
        </p:spPr>
        <p:txBody>
          <a:bodyPr/>
          <a:lstStyle/>
          <a:p>
            <a:r>
              <a:rPr lang="en-US" sz="2600">
                <a:latin typeface="Atkinson Hyperlegible"/>
              </a:rPr>
              <a:t>What is the structure of the </a:t>
            </a:r>
            <a:r>
              <a:rPr lang="en-US" sz="2600" err="1">
                <a:latin typeface="Atkinson Hyperlegible"/>
              </a:rPr>
              <a:t>epub</a:t>
            </a:r>
            <a:r>
              <a:rPr lang="en-US" sz="2600">
                <a:latin typeface="Atkinson Hyperlegible"/>
              </a:rPr>
              <a:t>?</a:t>
            </a:r>
          </a:p>
          <a:p>
            <a:pPr lvl="1"/>
            <a:r>
              <a:rPr lang="en-US" err="1">
                <a:latin typeface="Atkinson Hyperlegible"/>
              </a:rPr>
              <a:t>Mimetype</a:t>
            </a:r>
            <a:r>
              <a:rPr lang="en-US">
                <a:latin typeface="Atkinson Hyperlegible"/>
              </a:rPr>
              <a:t> (file)</a:t>
            </a:r>
            <a:endParaRPr lang="en-US"/>
          </a:p>
          <a:p>
            <a:pPr lvl="1"/>
            <a:r>
              <a:rPr lang="en-US">
                <a:latin typeface="Atkinson Hyperlegible"/>
              </a:rPr>
              <a:t>META-INF (folder)</a:t>
            </a:r>
            <a:endParaRPr lang="en-US"/>
          </a:p>
          <a:p>
            <a:pPr lvl="2"/>
            <a:r>
              <a:rPr lang="en-US">
                <a:latin typeface="Atkinson Hyperlegible"/>
              </a:rPr>
              <a:t>container.xml</a:t>
            </a:r>
            <a:endParaRPr lang="en-US"/>
          </a:p>
          <a:p>
            <a:pPr lvl="1"/>
            <a:r>
              <a:rPr lang="en-US">
                <a:latin typeface="Atkinson Hyperlegible"/>
              </a:rPr>
              <a:t>Folder containing actual content (OEBPS or OPS)</a:t>
            </a:r>
            <a:endParaRPr lang="en-US"/>
          </a:p>
          <a:p>
            <a:pPr lvl="2"/>
            <a:r>
              <a:rPr lang="en-US">
                <a:latin typeface="Atkinson Hyperlegible"/>
              </a:rPr>
              <a:t>OPF</a:t>
            </a:r>
            <a:endParaRPr lang="en-US"/>
          </a:p>
          <a:p>
            <a:pPr lvl="2"/>
            <a:r>
              <a:rPr lang="en-US">
                <a:latin typeface="Atkinson Hyperlegible"/>
              </a:rPr>
              <a:t>HTML</a:t>
            </a:r>
          </a:p>
          <a:p>
            <a:pPr lvl="2"/>
            <a:r>
              <a:rPr lang="en-US">
                <a:latin typeface="Atkinson Hyperlegible"/>
              </a:rPr>
              <a:t>CSS</a:t>
            </a:r>
          </a:p>
          <a:p>
            <a:pPr lvl="2"/>
            <a:r>
              <a:rPr lang="en-US">
                <a:latin typeface="Atkinson Hyperlegible"/>
              </a:rPr>
              <a:t>Images</a:t>
            </a:r>
            <a:endParaRPr lang="en-US"/>
          </a:p>
        </p:txBody>
      </p:sp>
      <p:sp>
        <p:nvSpPr>
          <p:cNvPr id="5" name="Slide Number Placeholder 4">
            <a:extLst>
              <a:ext uri="{FF2B5EF4-FFF2-40B4-BE49-F238E27FC236}">
                <a16:creationId xmlns:a16="http://schemas.microsoft.com/office/drawing/2014/main" id="{E977FE00-F39C-4A4F-BE0F-D3BEA66B322C}"/>
              </a:ext>
            </a:extLst>
          </p:cNvPr>
          <p:cNvSpPr>
            <a:spLocks noGrp="1"/>
          </p:cNvSpPr>
          <p:nvPr>
            <p:ph type="sldNum" sz="quarter" idx="12"/>
          </p:nvPr>
        </p:nvSpPr>
        <p:spPr/>
        <p:txBody>
          <a:bodyPr/>
          <a:lstStyle/>
          <a:p>
            <a:fld id="{D38641D1-CF69-413C-AF7A-E3E0A5071BA7}" type="slidenum">
              <a:rPr lang="en-US" smtClean="0"/>
              <a:pPr/>
              <a:t>6</a:t>
            </a:fld>
            <a:endParaRPr lang="en-US"/>
          </a:p>
        </p:txBody>
      </p:sp>
    </p:spTree>
    <p:extLst>
      <p:ext uri="{BB962C8B-B14F-4D97-AF65-F5344CB8AC3E}">
        <p14:creationId xmlns:p14="http://schemas.microsoft.com/office/powerpoint/2010/main" val="144738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AB90-72E0-49F4-9952-2FD403AF6965}"/>
              </a:ext>
            </a:extLst>
          </p:cNvPr>
          <p:cNvSpPr>
            <a:spLocks noGrp="1"/>
          </p:cNvSpPr>
          <p:nvPr>
            <p:ph type="title"/>
          </p:nvPr>
        </p:nvSpPr>
        <p:spPr/>
        <p:txBody>
          <a:bodyPr/>
          <a:lstStyle/>
          <a:p>
            <a:r>
              <a:rPr lang="en-US">
                <a:latin typeface="Atkinson Hyperlegible"/>
              </a:rPr>
              <a:t>What Does Each Element Mean</a:t>
            </a:r>
            <a:endParaRPr lang="en-US"/>
          </a:p>
        </p:txBody>
      </p:sp>
      <p:pic>
        <p:nvPicPr>
          <p:cNvPr id="5" name="Picture 4" descr="Photo: Rachel Comerford">
            <a:extLst>
              <a:ext uri="{FF2B5EF4-FFF2-40B4-BE49-F238E27FC236}">
                <a16:creationId xmlns:a16="http://schemas.microsoft.com/office/drawing/2014/main" id="{B4B6F0F4-6E96-4BF6-B5FE-B8034040D2BF}"/>
              </a:ext>
            </a:extLst>
          </p:cNvPr>
          <p:cNvPicPr>
            <a:picLocks noChangeAspect="1"/>
          </p:cNvPicPr>
          <p:nvPr/>
        </p:nvPicPr>
        <p:blipFill>
          <a:blip r:embed="rId2"/>
          <a:stretch>
            <a:fillRect/>
          </a:stretch>
        </p:blipFill>
        <p:spPr>
          <a:xfrm>
            <a:off x="8124825" y="0"/>
            <a:ext cx="1019175" cy="1019175"/>
          </a:xfrm>
          <a:prstGeom prst="rect">
            <a:avLst/>
          </a:prstGeom>
        </p:spPr>
      </p:pic>
      <p:sp>
        <p:nvSpPr>
          <p:cNvPr id="3" name="Content Placeholder 2">
            <a:extLst>
              <a:ext uri="{FF2B5EF4-FFF2-40B4-BE49-F238E27FC236}">
                <a16:creationId xmlns:a16="http://schemas.microsoft.com/office/drawing/2014/main" id="{FAA85B94-66F1-4B50-979F-3A3506D6DD00}"/>
              </a:ext>
            </a:extLst>
          </p:cNvPr>
          <p:cNvSpPr>
            <a:spLocks noGrp="1"/>
          </p:cNvSpPr>
          <p:nvPr>
            <p:ph idx="1"/>
          </p:nvPr>
        </p:nvSpPr>
        <p:spPr>
          <a:xfrm>
            <a:off x="457200" y="1200150"/>
            <a:ext cx="8055799" cy="3398044"/>
          </a:xfrm>
        </p:spPr>
        <p:txBody>
          <a:bodyPr/>
          <a:lstStyle/>
          <a:p>
            <a:r>
              <a:rPr lang="en-US" sz="2200" err="1">
                <a:latin typeface="Atkinson Hyperlegible"/>
              </a:rPr>
              <a:t>Mimetype</a:t>
            </a:r>
            <a:r>
              <a:rPr lang="en-US" sz="2200">
                <a:latin typeface="Atkinson Hyperlegible"/>
              </a:rPr>
              <a:t>: All this does is tell the reading system that this is an EPUB. </a:t>
            </a:r>
            <a:endParaRPr lang="en-US" sz="2200"/>
          </a:p>
          <a:p>
            <a:r>
              <a:rPr lang="en-US" sz="2200">
                <a:latin typeface="Atkinson Hyperlegible"/>
              </a:rPr>
              <a:t>META-INF: This file points to the package file of the EPUB, so the reading system can find it.</a:t>
            </a:r>
            <a:endParaRPr lang="en-US" sz="2200"/>
          </a:p>
          <a:p>
            <a:r>
              <a:rPr lang="en-US" sz="2200">
                <a:latin typeface="Atkinson Hyperlegible"/>
              </a:rPr>
              <a:t>Content Folder: contains everything needed to display the EPUB</a:t>
            </a:r>
          </a:p>
          <a:p>
            <a:pPr lvl="1"/>
            <a:r>
              <a:rPr lang="en-US" sz="2200">
                <a:latin typeface="Atkinson Hyperlegible"/>
              </a:rPr>
              <a:t>Package file (.</a:t>
            </a:r>
            <a:r>
              <a:rPr lang="en-US" sz="2200" err="1">
                <a:latin typeface="Atkinson Hyperlegible"/>
              </a:rPr>
              <a:t>opf</a:t>
            </a:r>
            <a:r>
              <a:rPr lang="en-US" sz="2200">
                <a:latin typeface="Atkinson Hyperlegible"/>
              </a:rPr>
              <a:t>)</a:t>
            </a:r>
          </a:p>
          <a:p>
            <a:pPr lvl="1"/>
            <a:r>
              <a:rPr lang="en-US" sz="2200">
                <a:latin typeface="Atkinson Hyperlegible"/>
              </a:rPr>
              <a:t>HTML, CSS</a:t>
            </a:r>
          </a:p>
          <a:p>
            <a:pPr lvl="1"/>
            <a:r>
              <a:rPr lang="en-US" sz="2200">
                <a:latin typeface="Atkinson Hyperlegible"/>
              </a:rPr>
              <a:t>Images, audio files, videos</a:t>
            </a:r>
          </a:p>
          <a:p>
            <a:endParaRPr lang="en-US" sz="2200">
              <a:latin typeface="Atkinson Hyperlegible"/>
            </a:endParaRPr>
          </a:p>
          <a:p>
            <a:endParaRPr lang="en-US" sz="2200">
              <a:latin typeface="Atkinson Hyperlegible"/>
            </a:endParaRPr>
          </a:p>
        </p:txBody>
      </p:sp>
      <p:sp>
        <p:nvSpPr>
          <p:cNvPr id="6" name="Slide Number Placeholder 5">
            <a:extLst>
              <a:ext uri="{FF2B5EF4-FFF2-40B4-BE49-F238E27FC236}">
                <a16:creationId xmlns:a16="http://schemas.microsoft.com/office/drawing/2014/main" id="{7003E4B0-ECC8-4376-A9F0-B57C136510D5}"/>
              </a:ext>
            </a:extLst>
          </p:cNvPr>
          <p:cNvSpPr>
            <a:spLocks noGrp="1"/>
          </p:cNvSpPr>
          <p:nvPr>
            <p:ph type="sldNum" sz="quarter" idx="12"/>
          </p:nvPr>
        </p:nvSpPr>
        <p:spPr/>
        <p:txBody>
          <a:bodyPr/>
          <a:lstStyle/>
          <a:p>
            <a:fld id="{D38641D1-CF69-413C-AF7A-E3E0A5071BA7}" type="slidenum">
              <a:rPr lang="en-US" smtClean="0"/>
              <a:pPr/>
              <a:t>7</a:t>
            </a:fld>
            <a:endParaRPr lang="en-US"/>
          </a:p>
        </p:txBody>
      </p:sp>
    </p:spTree>
    <p:extLst>
      <p:ext uri="{BB962C8B-B14F-4D97-AF65-F5344CB8AC3E}">
        <p14:creationId xmlns:p14="http://schemas.microsoft.com/office/powerpoint/2010/main" val="261842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28F3E-3BAE-44CA-831F-E8F8CF7E489F}"/>
              </a:ext>
            </a:extLst>
          </p:cNvPr>
          <p:cNvSpPr>
            <a:spLocks noGrp="1"/>
          </p:cNvSpPr>
          <p:nvPr>
            <p:ph type="title"/>
          </p:nvPr>
        </p:nvSpPr>
        <p:spPr/>
        <p:txBody>
          <a:bodyPr/>
          <a:lstStyle/>
          <a:p>
            <a:r>
              <a:rPr lang="en-US"/>
              <a:t>CSS</a:t>
            </a:r>
          </a:p>
        </p:txBody>
      </p:sp>
      <p:pic>
        <p:nvPicPr>
          <p:cNvPr id="4" name="Picture 4" descr="Screenshot of CSS establishing styles for elements of the epub">
            <a:extLst>
              <a:ext uri="{FF2B5EF4-FFF2-40B4-BE49-F238E27FC236}">
                <a16:creationId xmlns:a16="http://schemas.microsoft.com/office/drawing/2014/main" id="{862F962F-641C-4B9C-9029-D04C19BFC88D}"/>
              </a:ext>
            </a:extLst>
          </p:cNvPr>
          <p:cNvPicPr>
            <a:picLocks noChangeAspect="1"/>
          </p:cNvPicPr>
          <p:nvPr/>
        </p:nvPicPr>
        <p:blipFill rotWithShape="1">
          <a:blip r:embed="rId2"/>
          <a:srcRect r="7462"/>
          <a:stretch/>
        </p:blipFill>
        <p:spPr>
          <a:xfrm>
            <a:off x="5794574" y="642"/>
            <a:ext cx="3349426" cy="5142216"/>
          </a:xfrm>
          <a:prstGeom prst="rect">
            <a:avLst/>
          </a:prstGeom>
        </p:spPr>
      </p:pic>
      <p:pic>
        <p:nvPicPr>
          <p:cNvPr id="5" name="Picture 4" descr="Photo: Rachel Comerford">
            <a:extLst>
              <a:ext uri="{FF2B5EF4-FFF2-40B4-BE49-F238E27FC236}">
                <a16:creationId xmlns:a16="http://schemas.microsoft.com/office/drawing/2014/main" id="{35C449F0-60FA-405E-89C9-60EEE327FB79}"/>
              </a:ext>
            </a:extLst>
          </p:cNvPr>
          <p:cNvPicPr>
            <a:picLocks noChangeAspect="1"/>
          </p:cNvPicPr>
          <p:nvPr/>
        </p:nvPicPr>
        <p:blipFill>
          <a:blip r:embed="rId3"/>
          <a:stretch>
            <a:fillRect/>
          </a:stretch>
        </p:blipFill>
        <p:spPr>
          <a:xfrm>
            <a:off x="8124825" y="0"/>
            <a:ext cx="1019175" cy="1019175"/>
          </a:xfrm>
          <a:prstGeom prst="rect">
            <a:avLst/>
          </a:prstGeom>
        </p:spPr>
      </p:pic>
      <p:sp>
        <p:nvSpPr>
          <p:cNvPr id="3" name="Content Placeholder 2">
            <a:extLst>
              <a:ext uri="{FF2B5EF4-FFF2-40B4-BE49-F238E27FC236}">
                <a16:creationId xmlns:a16="http://schemas.microsoft.com/office/drawing/2014/main" id="{744E20B5-07DB-4B08-A669-6198F7AF66CD}"/>
              </a:ext>
            </a:extLst>
          </p:cNvPr>
          <p:cNvSpPr>
            <a:spLocks noGrp="1"/>
          </p:cNvSpPr>
          <p:nvPr>
            <p:ph idx="1"/>
          </p:nvPr>
        </p:nvSpPr>
        <p:spPr>
          <a:xfrm>
            <a:off x="457200" y="1200150"/>
            <a:ext cx="5088837" cy="3398044"/>
          </a:xfrm>
        </p:spPr>
        <p:txBody>
          <a:bodyPr/>
          <a:lstStyle/>
          <a:p>
            <a:r>
              <a:rPr lang="en-US">
                <a:latin typeface="Atkinson Hyperlegible"/>
              </a:rPr>
              <a:t>The Cascading Style Sheet or .css file is the file that describe how the book looks. How big are the headings? How much space between lines? What fonts are used? </a:t>
            </a:r>
            <a:endParaRPr lang="en-US"/>
          </a:p>
        </p:txBody>
      </p:sp>
      <p:sp>
        <p:nvSpPr>
          <p:cNvPr id="7" name="Slide Number Placeholder 6">
            <a:extLst>
              <a:ext uri="{FF2B5EF4-FFF2-40B4-BE49-F238E27FC236}">
                <a16:creationId xmlns:a16="http://schemas.microsoft.com/office/drawing/2014/main" id="{337B034A-872E-4912-ABCE-51C2E55F4FA9}"/>
              </a:ext>
            </a:extLst>
          </p:cNvPr>
          <p:cNvSpPr>
            <a:spLocks noGrp="1"/>
          </p:cNvSpPr>
          <p:nvPr>
            <p:ph type="sldNum" sz="quarter" idx="12"/>
          </p:nvPr>
        </p:nvSpPr>
        <p:spPr/>
        <p:txBody>
          <a:bodyPr/>
          <a:lstStyle/>
          <a:p>
            <a:fld id="{D38641D1-CF69-413C-AF7A-E3E0A5071BA7}" type="slidenum">
              <a:rPr lang="en-US" smtClean="0"/>
              <a:pPr/>
              <a:t>8</a:t>
            </a:fld>
            <a:endParaRPr lang="en-US"/>
          </a:p>
        </p:txBody>
      </p:sp>
    </p:spTree>
    <p:extLst>
      <p:ext uri="{BB962C8B-B14F-4D97-AF65-F5344CB8AC3E}">
        <p14:creationId xmlns:p14="http://schemas.microsoft.com/office/powerpoint/2010/main" val="424190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88C5CB-81FD-4896-A7A6-8E8CBA024F54}"/>
              </a:ext>
            </a:extLst>
          </p:cNvPr>
          <p:cNvSpPr>
            <a:spLocks noGrp="1"/>
          </p:cNvSpPr>
          <p:nvPr>
            <p:ph type="title"/>
          </p:nvPr>
        </p:nvSpPr>
        <p:spPr/>
        <p:txBody>
          <a:bodyPr/>
          <a:lstStyle/>
          <a:p>
            <a:r>
              <a:rPr lang="en-US" sz="3600">
                <a:cs typeface="Arial"/>
              </a:rPr>
              <a:t>What Is EPUB? Focus on HTML</a:t>
            </a:r>
            <a:endParaRPr lang="en-GB"/>
          </a:p>
        </p:txBody>
      </p:sp>
      <p:pic>
        <p:nvPicPr>
          <p:cNvPr id="3" name="Picture 2" descr="Photo: Tzviya Siegman">
            <a:extLst>
              <a:ext uri="{FF2B5EF4-FFF2-40B4-BE49-F238E27FC236}">
                <a16:creationId xmlns:a16="http://schemas.microsoft.com/office/drawing/2014/main" id="{C4055951-BC01-41C0-B461-FF3BE2A1A3AD}"/>
              </a:ext>
            </a:extLst>
          </p:cNvPr>
          <p:cNvPicPr>
            <a:picLocks noChangeAspect="1"/>
          </p:cNvPicPr>
          <p:nvPr/>
        </p:nvPicPr>
        <p:blipFill>
          <a:blip r:embed="rId2"/>
          <a:stretch>
            <a:fillRect/>
          </a:stretch>
        </p:blipFill>
        <p:spPr>
          <a:xfrm>
            <a:off x="8058150" y="0"/>
            <a:ext cx="1085850" cy="1095375"/>
          </a:xfrm>
          <a:prstGeom prst="rect">
            <a:avLst/>
          </a:prstGeom>
        </p:spPr>
      </p:pic>
      <p:pic>
        <p:nvPicPr>
          <p:cNvPr id="9" name="Content Placeholder 7" descr="EPUB logo">
            <a:extLst>
              <a:ext uri="{FF2B5EF4-FFF2-40B4-BE49-F238E27FC236}">
                <a16:creationId xmlns:a16="http://schemas.microsoft.com/office/drawing/2014/main" id="{10C19966-9134-4121-9B46-EFB5CDAA70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935" y="1614248"/>
            <a:ext cx="2688418" cy="2688418"/>
          </a:xfrm>
        </p:spPr>
      </p:pic>
      <p:pic>
        <p:nvPicPr>
          <p:cNvPr id="6" name="Picture 5" descr="Icon of a document with HTML">
            <a:extLst>
              <a:ext uri="{FF2B5EF4-FFF2-40B4-BE49-F238E27FC236}">
                <a16:creationId xmlns:a16="http://schemas.microsoft.com/office/drawing/2014/main" id="{838B101D-6818-4106-98F1-F44DD87ECCAF}"/>
              </a:ext>
            </a:extLst>
          </p:cNvPr>
          <p:cNvPicPr>
            <a:picLocks noChangeAspect="1"/>
          </p:cNvPicPr>
          <p:nvPr/>
        </p:nvPicPr>
        <p:blipFill rotWithShape="1">
          <a:blip r:embed="rId4">
            <a:extLst>
              <a:ext uri="{28A0092B-C50C-407E-A947-70E740481C1C}">
                <a14:useLocalDpi xmlns:a14="http://schemas.microsoft.com/office/drawing/2010/main" val="0"/>
              </a:ext>
            </a:extLst>
          </a:blip>
          <a:srcRect l="15652" t="16959" r="15652" b="16842"/>
          <a:stretch/>
        </p:blipFill>
        <p:spPr>
          <a:xfrm>
            <a:off x="5411762" y="1661492"/>
            <a:ext cx="2776596" cy="2675678"/>
          </a:xfrm>
          <a:prstGeom prst="rect">
            <a:avLst/>
          </a:prstGeom>
        </p:spPr>
      </p:pic>
      <p:sp>
        <p:nvSpPr>
          <p:cNvPr id="4" name="Slide Number Placeholder 3">
            <a:extLst>
              <a:ext uri="{FF2B5EF4-FFF2-40B4-BE49-F238E27FC236}">
                <a16:creationId xmlns:a16="http://schemas.microsoft.com/office/drawing/2014/main" id="{F8104B0F-2597-4411-B4D3-9B9FCF4255F1}"/>
              </a:ext>
            </a:extLst>
          </p:cNvPr>
          <p:cNvSpPr>
            <a:spLocks noGrp="1"/>
          </p:cNvSpPr>
          <p:nvPr>
            <p:ph type="sldNum" sz="quarter" idx="12"/>
          </p:nvPr>
        </p:nvSpPr>
        <p:spPr/>
        <p:txBody>
          <a:bodyPr/>
          <a:lstStyle/>
          <a:p>
            <a:fld id="{D38641D1-CF69-413C-AF7A-E3E0A5071BA7}" type="slidenum">
              <a:rPr lang="en-US" smtClean="0"/>
              <a:pPr/>
              <a:t>9</a:t>
            </a:fld>
            <a:endParaRPr lang="en-US"/>
          </a:p>
        </p:txBody>
      </p:sp>
    </p:spTree>
    <p:extLst>
      <p:ext uri="{BB962C8B-B14F-4D97-AF65-F5344CB8AC3E}">
        <p14:creationId xmlns:p14="http://schemas.microsoft.com/office/powerpoint/2010/main" val="2014348503"/>
      </p:ext>
    </p:extLst>
  </p:cSld>
  <p:clrMapOvr>
    <a:masterClrMapping/>
  </p:clrMapOvr>
</p:sld>
</file>

<file path=ppt/theme/theme1.xml><?xml version="1.0" encoding="utf-8"?>
<a:theme xmlns:a="http://schemas.openxmlformats.org/drawingml/2006/main" name="Presentation_level">
  <a:themeElements>
    <a:clrScheme name="Custom 27">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CD7D771-894B-4EA3-A395-7E700456AC8C}">
  <we:reference id="1f4df590-35fc-4b16-a239-39709f9d8a74" version="1.0.0.1" store="EXCatalog" storeType="EXCatalog"/>
  <we:alternateReferences>
    <we:reference id="WA104381063"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78F83B3EE6F34F8C8CEE2712533BEB" ma:contentTypeVersion="13" ma:contentTypeDescription="Create a new document." ma:contentTypeScope="" ma:versionID="84dd757781f0b1d0f96fd73c9c00b272">
  <xsd:schema xmlns:xsd="http://www.w3.org/2001/XMLSchema" xmlns:xs="http://www.w3.org/2001/XMLSchema" xmlns:p="http://schemas.microsoft.com/office/2006/metadata/properties" xmlns:ns2="cca373d1-332c-4216-9e4a-3c49ea854ba0" xmlns:ns3="e7d089c6-2f48-4a7a-80bd-27aef5729c3b" targetNamespace="http://schemas.microsoft.com/office/2006/metadata/properties" ma:root="true" ma:fieldsID="f687ff8a99a66ba0e3e0af416bdf4750" ns2:_="" ns3:_="">
    <xsd:import namespace="cca373d1-332c-4216-9e4a-3c49ea854ba0"/>
    <xsd:import namespace="e7d089c6-2f48-4a7a-80bd-27aef5729c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373d1-332c-4216-9e4a-3c49ea854b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d089c6-2f48-4a7a-80bd-27aef5729c3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F0D1AF-67A9-40E6-9F11-470CF4E22995}">
  <ds:schemaRefs>
    <ds:schemaRef ds:uri="http://schemas.microsoft.com/sharepoint/v3/contenttype/forms"/>
  </ds:schemaRefs>
</ds:datastoreItem>
</file>

<file path=customXml/itemProps2.xml><?xml version="1.0" encoding="utf-8"?>
<ds:datastoreItem xmlns:ds="http://schemas.openxmlformats.org/officeDocument/2006/customXml" ds:itemID="{45C15236-0FD5-4C05-9685-FF9EB70D8373}">
  <ds:schemaRefs>
    <ds:schemaRef ds:uri="9dec4d84-8685-4aaf-9a98-a0694149e89e"/>
    <ds:schemaRef ds:uri="a40d51f4-f0d6-4f05-b688-6aaf2563ee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F2E07A-EA35-4008-A4A1-D4CD8431D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373d1-332c-4216-9e4a-3c49ea854ba0"/>
    <ds:schemaRef ds:uri="e7d089c6-2f48-4a7a-80bd-27aef5729c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Presentation_level</Template>
  <TotalTime>4</TotalTime>
  <Words>1103</Words>
  <Application>Microsoft Office PowerPoint</Application>
  <PresentationFormat>On-screen Show (16:9)</PresentationFormat>
  <Paragraphs>153</Paragraphs>
  <Slides>26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Atkinson Hyperlegible</vt:lpstr>
      <vt:lpstr>Arial</vt:lpstr>
      <vt:lpstr>Times New Roman</vt:lpstr>
      <vt:lpstr>Wingdings</vt:lpstr>
      <vt:lpstr>Courier New</vt:lpstr>
      <vt:lpstr>Presentation_level</vt:lpstr>
      <vt:lpstr>EPUB Accessibility 101</vt:lpstr>
      <vt:lpstr>Introduction</vt:lpstr>
      <vt:lpstr>Your panel</vt:lpstr>
      <vt:lpstr>Overview</vt:lpstr>
      <vt:lpstr>What Is EPUB?</vt:lpstr>
      <vt:lpstr>A Quick EPUB Overview</vt:lpstr>
      <vt:lpstr>What Does Each Element Mean</vt:lpstr>
      <vt:lpstr>CSS</vt:lpstr>
      <vt:lpstr>What Is EPUB? Focus on HTML</vt:lpstr>
      <vt:lpstr>Content Documents in HTML</vt:lpstr>
      <vt:lpstr>Why does HTML matter?</vt:lpstr>
      <vt:lpstr>What Is EPUB?  DPUB-ARIA and epub:type</vt:lpstr>
      <vt:lpstr>What is ARIA? DPUB-ARIA</vt:lpstr>
      <vt:lpstr>Navigating EPUBs</vt:lpstr>
      <vt:lpstr>Understanding the Nav Document</vt:lpstr>
      <vt:lpstr>Finding Your Way Around an EPUB</vt:lpstr>
      <vt:lpstr>Navigation  Table of Contents and Headings</vt:lpstr>
      <vt:lpstr>Navigation - using Links</vt:lpstr>
      <vt:lpstr>Navigation – Page Numbers</vt:lpstr>
      <vt:lpstr>The Value of EPUB Metadata</vt:lpstr>
      <vt:lpstr>Accessibility Metadata</vt:lpstr>
      <vt:lpstr>Accessibility Summary</vt:lpstr>
      <vt:lpstr>Additional Summary Elements</vt:lpstr>
      <vt:lpstr>Resources</vt:lpstr>
      <vt:lpstr>Discussion and Q&amp;A</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Orme</dc:creator>
  <cp:lastModifiedBy>Dave Gunn</cp:lastModifiedBy>
  <cp:revision>1</cp:revision>
  <cp:lastPrinted>2018-04-23T12:10:28Z</cp:lastPrinted>
  <dcterms:created xsi:type="dcterms:W3CDTF">2016-09-30T11:45:11Z</dcterms:created>
  <dcterms:modified xsi:type="dcterms:W3CDTF">2021-10-11T08:58:49Z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y fmtid="{D5CDD505-2E9C-101B-9397-08002B2CF9AE}" pid="3" name="ContentTypeId">
    <vt:lpwstr>0x0101009978F83B3EE6F34F8C8CEE2712533BEB</vt:lpwstr>
  </property>
</Properties>
</file>