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7" r:id="rId4"/>
  </p:sldMasterIdLst>
  <p:notesMasterIdLst>
    <p:notesMasterId r:id="rId55"/>
  </p:notesMasterIdLst>
  <p:handoutMasterIdLst>
    <p:handoutMasterId r:id="rId56"/>
  </p:handoutMasterIdLst>
  <p:sldIdLst>
    <p:sldId id="256" r:id="rId5"/>
    <p:sldId id="359" r:id="rId6"/>
    <p:sldId id="328" r:id="rId7"/>
    <p:sldId id="391" r:id="rId8"/>
    <p:sldId id="1470" r:id="rId9"/>
    <p:sldId id="1474" r:id="rId10"/>
    <p:sldId id="1475" r:id="rId11"/>
    <p:sldId id="1476" r:id="rId12"/>
    <p:sldId id="1477" r:id="rId13"/>
    <p:sldId id="400" r:id="rId14"/>
    <p:sldId id="392" r:id="rId15"/>
    <p:sldId id="1479" r:id="rId16"/>
    <p:sldId id="1487" r:id="rId17"/>
    <p:sldId id="1486" r:id="rId18"/>
    <p:sldId id="1488" r:id="rId19"/>
    <p:sldId id="1480" r:id="rId20"/>
    <p:sldId id="1489" r:id="rId21"/>
    <p:sldId id="1508" r:id="rId22"/>
    <p:sldId id="1507" r:id="rId23"/>
    <p:sldId id="1481" r:id="rId24"/>
    <p:sldId id="1509" r:id="rId25"/>
    <p:sldId id="1539" r:id="rId26"/>
    <p:sldId id="1533" r:id="rId27"/>
    <p:sldId id="1482" r:id="rId28"/>
    <p:sldId id="1510" r:id="rId29"/>
    <p:sldId id="1511" r:id="rId30"/>
    <p:sldId id="1483" r:id="rId31"/>
    <p:sldId id="1519" r:id="rId32"/>
    <p:sldId id="1521" r:id="rId33"/>
    <p:sldId id="1534" r:id="rId34"/>
    <p:sldId id="1484" r:id="rId35"/>
    <p:sldId id="1515" r:id="rId36"/>
    <p:sldId id="1522" r:id="rId37"/>
    <p:sldId id="1523" r:id="rId38"/>
    <p:sldId id="1524" r:id="rId39"/>
    <p:sldId id="1526" r:id="rId40"/>
    <p:sldId id="1527" r:id="rId41"/>
    <p:sldId id="1529" r:id="rId42"/>
    <p:sldId id="1530" r:id="rId43"/>
    <p:sldId id="1532" r:id="rId44"/>
    <p:sldId id="1485" r:id="rId45"/>
    <p:sldId id="1520" r:id="rId46"/>
    <p:sldId id="322" r:id="rId47"/>
    <p:sldId id="1538" r:id="rId48"/>
    <p:sldId id="1536" r:id="rId49"/>
    <p:sldId id="1478" r:id="rId50"/>
    <p:sldId id="340" r:id="rId51"/>
    <p:sldId id="281" r:id="rId52"/>
    <p:sldId id="327" r:id="rId53"/>
    <p:sldId id="1540" r:id="rId54"/>
  </p:sldIdLst>
  <p:sldSz cx="9144000" cy="5143500" type="screen16x9"/>
  <p:notesSz cx="7010400" cy="9296400"/>
  <p:embeddedFontLst>
    <p:embeddedFont>
      <p:font typeface="Atkinson Hyperlegible" pitchFamily="2" charset="0"/>
      <p:regular r:id="rId57"/>
      <p:bold r:id="rId58"/>
      <p:italic r:id="rId59"/>
      <p:boldItalic r:id="rId60"/>
    </p:embeddedFont>
    <p:embeddedFont>
      <p:font typeface="Calibri" panose="020F0502020204030204" pitchFamily="34" charset="0"/>
      <p:regular r:id="rId61"/>
      <p:bold r:id="rId62"/>
      <p:italic r:id="rId63"/>
      <p:boldItalic r:id="rId64"/>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Dedecker" initials="SD" lastIdx="70" clrIdx="0"/>
  <p:cmAuthor id="14" name="Brian O'Leary" initials="BO" lastIdx="0" clrIdx="14"/>
  <p:cmAuthor id="1" name="Kat Meyer" initials="" lastIdx="0" clrIdx="1"/>
  <p:cmAuthor id="15" name="Peter Balis" initials="PB" lastIdx="1" clrIdx="15"/>
  <p:cmAuthor id="16" name="Julie Blattberg" initials="" lastIdx="58" clrIdx="16"/>
  <p:cmAuthor id="13" name="BISG Inc" initials="BI [12]"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283AF4"/>
    <a:srgbClr val="4D5BF6"/>
    <a:srgbClr val="5C70D6"/>
    <a:srgbClr val="CCC1DB"/>
    <a:srgbClr val="02B0F1"/>
    <a:srgbClr val="B8CDE6"/>
    <a:srgbClr val="7D88F8"/>
    <a:srgbClr val="A8AFFA"/>
    <a:srgbClr val="88F87D"/>
    <a:srgbClr val="F87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724D8-34F9-4B2F-B06A-76F30AB6C96A}" v="2" dt="2020-12-14T18:31:01.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8" d="100"/>
          <a:sy n="168" d="100"/>
        </p:scale>
        <p:origin x="870" y="120"/>
      </p:cViewPr>
      <p:guideLst>
        <p:guide orient="horz" pos="2160"/>
        <p:guide pos="2880"/>
        <p:guide orient="horz" pos="1620"/>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Gunn" userId="dbad8ef6-2891-486a-9135-6456c3faa079" providerId="ADAL" clId="{20322141-78D1-4220-BB30-45D6D328B830}"/>
    <pc:docChg chg="undo redo custSel addSld modSld">
      <pc:chgData name="Dave Gunn" userId="dbad8ef6-2891-486a-9135-6456c3faa079" providerId="ADAL" clId="{20322141-78D1-4220-BB30-45D6D328B830}" dt="2020-12-09T15:12:07" v="260"/>
      <pc:docMkLst>
        <pc:docMk/>
      </pc:docMkLst>
      <pc:sldChg chg="addSp delSp modSp mod">
        <pc:chgData name="Dave Gunn" userId="dbad8ef6-2891-486a-9135-6456c3faa079" providerId="ADAL" clId="{20322141-78D1-4220-BB30-45D6D328B830}" dt="2020-12-09T15:11:50.077" v="258" actId="255"/>
        <pc:sldMkLst>
          <pc:docMk/>
          <pc:sldMk cId="0" sldId="256"/>
        </pc:sldMkLst>
        <pc:spChg chg="del">
          <ac:chgData name="Dave Gunn" userId="dbad8ef6-2891-486a-9135-6456c3faa079" providerId="ADAL" clId="{20322141-78D1-4220-BB30-45D6D328B830}" dt="2020-12-09T15:10:59.507" v="252" actId="478"/>
          <ac:spMkLst>
            <pc:docMk/>
            <pc:sldMk cId="0" sldId="256"/>
            <ac:spMk id="12" creationId="{AB695AC0-3CE5-4DE8-8005-434DD2DE1895}"/>
          </ac:spMkLst>
        </pc:spChg>
        <pc:spChg chg="add mod">
          <ac:chgData name="Dave Gunn" userId="dbad8ef6-2891-486a-9135-6456c3faa079" providerId="ADAL" clId="{20322141-78D1-4220-BB30-45D6D328B830}" dt="2020-12-09T15:11:50.077" v="258" actId="255"/>
          <ac:spMkLst>
            <pc:docMk/>
            <pc:sldMk cId="0" sldId="256"/>
            <ac:spMk id="13" creationId="{4C648E52-07B4-4CD0-8003-BC9EDD53F7C3}"/>
          </ac:spMkLst>
        </pc:spChg>
      </pc:sldChg>
      <pc:sldChg chg="addSp delSp modSp mod">
        <pc:chgData name="Dave Gunn" userId="dbad8ef6-2891-486a-9135-6456c3faa079" providerId="ADAL" clId="{20322141-78D1-4220-BB30-45D6D328B830}" dt="2020-12-09T15:12:07" v="260"/>
        <pc:sldMkLst>
          <pc:docMk/>
          <pc:sldMk cId="2193876657" sldId="537"/>
        </pc:sldMkLst>
        <pc:spChg chg="add mod">
          <ac:chgData name="Dave Gunn" userId="dbad8ef6-2891-486a-9135-6456c3faa079" providerId="ADAL" clId="{20322141-78D1-4220-BB30-45D6D328B830}" dt="2020-12-09T15:12:07" v="260"/>
          <ac:spMkLst>
            <pc:docMk/>
            <pc:sldMk cId="2193876657" sldId="537"/>
            <ac:spMk id="4" creationId="{2D604538-DFB7-45CE-ACF6-AC622E41FD2E}"/>
          </ac:spMkLst>
        </pc:spChg>
        <pc:spChg chg="del mod">
          <ac:chgData name="Dave Gunn" userId="dbad8ef6-2891-486a-9135-6456c3faa079" providerId="ADAL" clId="{20322141-78D1-4220-BB30-45D6D328B830}" dt="2020-12-09T15:12:06.668" v="259" actId="478"/>
          <ac:spMkLst>
            <pc:docMk/>
            <pc:sldMk cId="2193876657" sldId="537"/>
            <ac:spMk id="11" creationId="{9F557724-DABE-4B9F-90CC-28BAED88638F}"/>
          </ac:spMkLst>
        </pc:spChg>
        <pc:picChg chg="mod">
          <ac:chgData name="Dave Gunn" userId="dbad8ef6-2891-486a-9135-6456c3faa079" providerId="ADAL" clId="{20322141-78D1-4220-BB30-45D6D328B830}" dt="2020-12-09T15:05:28.074" v="244" actId="1037"/>
          <ac:picMkLst>
            <pc:docMk/>
            <pc:sldMk cId="2193876657" sldId="537"/>
            <ac:picMk id="3" creationId="{FA8FE515-38C9-4C1D-981A-2E0F2327BF48}"/>
          </ac:picMkLst>
        </pc:picChg>
      </pc:sldChg>
      <pc:sldChg chg="addSp delSp modSp new mod">
        <pc:chgData name="Dave Gunn" userId="dbad8ef6-2891-486a-9135-6456c3faa079" providerId="ADAL" clId="{20322141-78D1-4220-BB30-45D6D328B830}" dt="2020-12-09T13:57:58.475" v="218" actId="14100"/>
        <pc:sldMkLst>
          <pc:docMk/>
          <pc:sldMk cId="3730090415" sldId="1540"/>
        </pc:sldMkLst>
        <pc:spChg chg="mod">
          <ac:chgData name="Dave Gunn" userId="dbad8ef6-2891-486a-9135-6456c3faa079" providerId="ADAL" clId="{20322141-78D1-4220-BB30-45D6D328B830}" dt="2020-12-09T13:52:55.529" v="17" actId="255"/>
          <ac:spMkLst>
            <pc:docMk/>
            <pc:sldMk cId="3730090415" sldId="1540"/>
            <ac:spMk id="2" creationId="{75205939-2E38-4DAD-BC9A-ADF8282D4197}"/>
          </ac:spMkLst>
        </pc:spChg>
        <pc:spChg chg="del">
          <ac:chgData name="Dave Gunn" userId="dbad8ef6-2891-486a-9135-6456c3faa079" providerId="ADAL" clId="{20322141-78D1-4220-BB30-45D6D328B830}" dt="2020-12-09T13:53:01.016" v="18" actId="478"/>
          <ac:spMkLst>
            <pc:docMk/>
            <pc:sldMk cId="3730090415" sldId="1540"/>
            <ac:spMk id="3" creationId="{B26D0ED2-B7D7-41C7-A350-6190223214A6}"/>
          </ac:spMkLst>
        </pc:spChg>
        <pc:spChg chg="add del mod">
          <ac:chgData name="Dave Gunn" userId="dbad8ef6-2891-486a-9135-6456c3faa079" providerId="ADAL" clId="{20322141-78D1-4220-BB30-45D6D328B830}" dt="2020-12-09T13:53:12.707" v="32"/>
          <ac:spMkLst>
            <pc:docMk/>
            <pc:sldMk cId="3730090415" sldId="1540"/>
            <ac:spMk id="4" creationId="{B45EB587-3B1B-4177-99CD-514368074413}"/>
          </ac:spMkLst>
        </pc:spChg>
        <pc:spChg chg="add mod">
          <ac:chgData name="Dave Gunn" userId="dbad8ef6-2891-486a-9135-6456c3faa079" providerId="ADAL" clId="{20322141-78D1-4220-BB30-45D6D328B830}" dt="2020-12-09T13:57:27.702" v="212" actId="14100"/>
          <ac:spMkLst>
            <pc:docMk/>
            <pc:sldMk cId="3730090415" sldId="1540"/>
            <ac:spMk id="5" creationId="{AA938F38-5254-4118-BA1F-3A9E65126737}"/>
          </ac:spMkLst>
        </pc:spChg>
        <pc:picChg chg="add mod">
          <ac:chgData name="Dave Gunn" userId="dbad8ef6-2891-486a-9135-6456c3faa079" providerId="ADAL" clId="{20322141-78D1-4220-BB30-45D6D328B830}" dt="2020-12-09T13:57:58.475" v="218" actId="14100"/>
          <ac:picMkLst>
            <pc:docMk/>
            <pc:sldMk cId="3730090415" sldId="1540"/>
            <ac:picMk id="6" creationId="{E667D19E-B28D-4B4B-A917-243B8976BBE8}"/>
          </ac:picMkLst>
        </pc:picChg>
      </pc:sldChg>
    </pc:docChg>
  </pc:docChgLst>
  <pc:docChgLst>
    <pc:chgData name="Dave Gunn" userId="ee78835e-fb94-4ec5-86f2-a9891869c42d" providerId="ADAL" clId="{20322141-78D1-4220-BB30-45D6D328B830}"/>
    <pc:docChg chg="custSel addSld modSld">
      <pc:chgData name="Dave Gunn" userId="ee78835e-fb94-4ec5-86f2-a9891869c42d" providerId="ADAL" clId="{20322141-78D1-4220-BB30-45D6D328B830}" dt="2020-12-09T10:27:29.875" v="10" actId="2711"/>
      <pc:docMkLst>
        <pc:docMk/>
      </pc:docMkLst>
      <pc:sldChg chg="addSp delSp modSp mod">
        <pc:chgData name="Dave Gunn" userId="ee78835e-fb94-4ec5-86f2-a9891869c42d" providerId="ADAL" clId="{20322141-78D1-4220-BB30-45D6D328B830}" dt="2020-12-09T10:26:15.460" v="8"/>
        <pc:sldMkLst>
          <pc:docMk/>
          <pc:sldMk cId="0" sldId="256"/>
        </pc:sldMkLst>
        <pc:spChg chg="add del mod">
          <ac:chgData name="Dave Gunn" userId="ee78835e-fb94-4ec5-86f2-a9891869c42d" providerId="ADAL" clId="{20322141-78D1-4220-BB30-45D6D328B830}" dt="2020-12-09T10:26:14.786" v="7" actId="478"/>
          <ac:spMkLst>
            <pc:docMk/>
            <pc:sldMk cId="0" sldId="256"/>
            <ac:spMk id="4" creationId="{6F6B1114-CDF7-472E-AAD0-1E7814BBEDD5}"/>
          </ac:spMkLst>
        </pc:spChg>
        <pc:spChg chg="add mod">
          <ac:chgData name="Dave Gunn" userId="ee78835e-fb94-4ec5-86f2-a9891869c42d" providerId="ADAL" clId="{20322141-78D1-4220-BB30-45D6D328B830}" dt="2020-12-09T10:26:15.460" v="8"/>
          <ac:spMkLst>
            <pc:docMk/>
            <pc:sldMk cId="0" sldId="256"/>
            <ac:spMk id="12" creationId="{AB695AC0-3CE5-4DE8-8005-434DD2DE1895}"/>
          </ac:spMkLst>
        </pc:spChg>
        <pc:spChg chg="del">
          <ac:chgData name="Dave Gunn" userId="ee78835e-fb94-4ec5-86f2-a9891869c42d" providerId="ADAL" clId="{20322141-78D1-4220-BB30-45D6D328B830}" dt="2020-12-09T10:26:10.953" v="6" actId="478"/>
          <ac:spMkLst>
            <pc:docMk/>
            <pc:sldMk cId="0" sldId="256"/>
            <ac:spMk id="2050" creationId="{00000000-0000-0000-0000-000000000000}"/>
          </ac:spMkLst>
        </pc:spChg>
      </pc:sldChg>
      <pc:sldChg chg="modSp mod">
        <pc:chgData name="Dave Gunn" userId="ee78835e-fb94-4ec5-86f2-a9891869c42d" providerId="ADAL" clId="{20322141-78D1-4220-BB30-45D6D328B830}" dt="2020-12-09T10:27:29.875" v="10" actId="2711"/>
        <pc:sldMkLst>
          <pc:docMk/>
          <pc:sldMk cId="2533990397" sldId="328"/>
        </pc:sldMkLst>
        <pc:spChg chg="mod">
          <ac:chgData name="Dave Gunn" userId="ee78835e-fb94-4ec5-86f2-a9891869c42d" providerId="ADAL" clId="{20322141-78D1-4220-BB30-45D6D328B830}" dt="2020-12-09T10:27:29.875" v="10" actId="2711"/>
          <ac:spMkLst>
            <pc:docMk/>
            <pc:sldMk cId="2533990397" sldId="328"/>
            <ac:spMk id="9" creationId="{78951134-2349-45F3-B0DB-1A31B57257D9}"/>
          </ac:spMkLst>
        </pc:spChg>
        <pc:spChg chg="mod">
          <ac:chgData name="Dave Gunn" userId="ee78835e-fb94-4ec5-86f2-a9891869c42d" providerId="ADAL" clId="{20322141-78D1-4220-BB30-45D6D328B830}" dt="2020-12-09T10:27:23.602" v="9" actId="2711"/>
          <ac:spMkLst>
            <pc:docMk/>
            <pc:sldMk cId="2533990397" sldId="328"/>
            <ac:spMk id="10" creationId="{CE1A4FFF-239D-4062-A9E6-7C7A1FAE0474}"/>
          </ac:spMkLst>
        </pc:spChg>
      </pc:sldChg>
      <pc:sldChg chg="addSp delSp modSp add mod">
        <pc:chgData name="Dave Gunn" userId="ee78835e-fb94-4ec5-86f2-a9891869c42d" providerId="ADAL" clId="{20322141-78D1-4220-BB30-45D6D328B830}" dt="2020-12-09T10:25:58.657" v="5" actId="20577"/>
        <pc:sldMkLst>
          <pc:docMk/>
          <pc:sldMk cId="2193876657" sldId="537"/>
        </pc:sldMkLst>
        <pc:spChg chg="mod">
          <ac:chgData name="Dave Gunn" userId="ee78835e-fb94-4ec5-86f2-a9891869c42d" providerId="ADAL" clId="{20322141-78D1-4220-BB30-45D6D328B830}" dt="2020-12-09T10:25:58.657" v="5" actId="20577"/>
          <ac:spMkLst>
            <pc:docMk/>
            <pc:sldMk cId="2193876657" sldId="537"/>
            <ac:spMk id="2" creationId="{00000000-0000-0000-0000-000000000000}"/>
          </ac:spMkLst>
        </pc:spChg>
        <pc:spChg chg="add mod">
          <ac:chgData name="Dave Gunn" userId="ee78835e-fb94-4ec5-86f2-a9891869c42d" providerId="ADAL" clId="{20322141-78D1-4220-BB30-45D6D328B830}" dt="2020-12-09T10:25:54.464" v="4" actId="1076"/>
          <ac:spMkLst>
            <pc:docMk/>
            <pc:sldMk cId="2193876657" sldId="537"/>
            <ac:spMk id="4" creationId="{9F557724-DABE-4B9F-90CC-28BAED88638F}"/>
          </ac:spMkLst>
        </pc:spChg>
        <pc:spChg chg="add del mod">
          <ac:chgData name="Dave Gunn" userId="ee78835e-fb94-4ec5-86f2-a9891869c42d" providerId="ADAL" clId="{20322141-78D1-4220-BB30-45D6D328B830}" dt="2020-12-09T10:25:47.986" v="3" actId="478"/>
          <ac:spMkLst>
            <pc:docMk/>
            <pc:sldMk cId="2193876657" sldId="537"/>
            <ac:spMk id="6" creationId="{CEA233F3-AA95-4C8C-85D6-13CC4681657A}"/>
          </ac:spMkLst>
        </pc:spChg>
        <pc:spChg chg="del">
          <ac:chgData name="Dave Gunn" userId="ee78835e-fb94-4ec5-86f2-a9891869c42d" providerId="ADAL" clId="{20322141-78D1-4220-BB30-45D6D328B830}" dt="2020-12-09T10:25:42.707" v="1" actId="478"/>
          <ac:spMkLst>
            <pc:docMk/>
            <pc:sldMk cId="2193876657" sldId="537"/>
            <ac:spMk id="2050" creationId="{00000000-0000-0000-0000-000000000000}"/>
          </ac:spMkLst>
        </pc:spChg>
      </pc:sldChg>
    </pc:docChg>
  </pc:docChgLst>
  <pc:docChgLst>
    <pc:chgData name="Dave Gunn" userId="ee78835e-fb94-4ec5-86f2-a9891869c42d" providerId="ADAL" clId="{58F724D8-34F9-4B2F-B06A-76F30AB6C96A}"/>
    <pc:docChg chg="custSel delSld modSld">
      <pc:chgData name="Dave Gunn" userId="ee78835e-fb94-4ec5-86f2-a9891869c42d" providerId="ADAL" clId="{58F724D8-34F9-4B2F-B06A-76F30AB6C96A}" dt="2020-12-14T23:54:36.862" v="5217" actId="1076"/>
      <pc:docMkLst>
        <pc:docMk/>
      </pc:docMkLst>
      <pc:sldChg chg="delSp modSp mod">
        <pc:chgData name="Dave Gunn" userId="ee78835e-fb94-4ec5-86f2-a9891869c42d" providerId="ADAL" clId="{58F724D8-34F9-4B2F-B06A-76F30AB6C96A}" dt="2020-12-14T23:54:36.862" v="5217" actId="1076"/>
        <pc:sldMkLst>
          <pc:docMk/>
          <pc:sldMk cId="0" sldId="256"/>
        </pc:sldMkLst>
        <pc:spChg chg="del">
          <ac:chgData name="Dave Gunn" userId="ee78835e-fb94-4ec5-86f2-a9891869c42d" providerId="ADAL" clId="{58F724D8-34F9-4B2F-B06A-76F30AB6C96A}" dt="2020-12-14T23:54:26.631" v="5216" actId="478"/>
          <ac:spMkLst>
            <pc:docMk/>
            <pc:sldMk cId="0" sldId="256"/>
            <ac:spMk id="9" creationId="{E4BA0B72-4877-4746-845B-3FDF33D15F03}"/>
          </ac:spMkLst>
        </pc:spChg>
        <pc:spChg chg="mod">
          <ac:chgData name="Dave Gunn" userId="ee78835e-fb94-4ec5-86f2-a9891869c42d" providerId="ADAL" clId="{58F724D8-34F9-4B2F-B06A-76F30AB6C96A}" dt="2020-12-14T23:54:36.862" v="5217" actId="1076"/>
          <ac:spMkLst>
            <pc:docMk/>
            <pc:sldMk cId="0" sldId="256"/>
            <ac:spMk id="13" creationId="{4C648E52-07B4-4CD0-8003-BC9EDD53F7C3}"/>
          </ac:spMkLst>
        </pc:spChg>
        <pc:picChg chg="del">
          <ac:chgData name="Dave Gunn" userId="ee78835e-fb94-4ec5-86f2-a9891869c42d" providerId="ADAL" clId="{58F724D8-34F9-4B2F-B06A-76F30AB6C96A}" dt="2020-12-14T23:54:26.631" v="5216" actId="478"/>
          <ac:picMkLst>
            <pc:docMk/>
            <pc:sldMk cId="0" sldId="256"/>
            <ac:picMk id="8" creationId="{DA921856-4C99-4193-B56C-66CF70C999D5}"/>
          </ac:picMkLst>
        </pc:picChg>
      </pc:sldChg>
      <pc:sldChg chg="modSp mod">
        <pc:chgData name="Dave Gunn" userId="ee78835e-fb94-4ec5-86f2-a9891869c42d" providerId="ADAL" clId="{58F724D8-34F9-4B2F-B06A-76F30AB6C96A}" dt="2020-12-14T22:02:44.378" v="4827" actId="962"/>
        <pc:sldMkLst>
          <pc:docMk/>
          <pc:sldMk cId="1289974805" sldId="322"/>
        </pc:sldMkLst>
        <pc:picChg chg="mod">
          <ac:chgData name="Dave Gunn" userId="ee78835e-fb94-4ec5-86f2-a9891869c42d" providerId="ADAL" clId="{58F724D8-34F9-4B2F-B06A-76F30AB6C96A}" dt="2020-12-14T22:02:44.378" v="4827" actId="962"/>
          <ac:picMkLst>
            <pc:docMk/>
            <pc:sldMk cId="1289974805" sldId="322"/>
            <ac:picMk id="3" creationId="{AB3D0DCC-7689-4785-85D7-32B83D66BFB7}"/>
          </ac:picMkLst>
        </pc:picChg>
      </pc:sldChg>
      <pc:sldChg chg="delSp mod">
        <pc:chgData name="Dave Gunn" userId="ee78835e-fb94-4ec5-86f2-a9891869c42d" providerId="ADAL" clId="{58F724D8-34F9-4B2F-B06A-76F30AB6C96A}" dt="2020-12-14T17:10:50.495" v="182" actId="478"/>
        <pc:sldMkLst>
          <pc:docMk/>
          <pc:sldMk cId="1620301825" sldId="327"/>
        </pc:sldMkLst>
        <pc:picChg chg="del">
          <ac:chgData name="Dave Gunn" userId="ee78835e-fb94-4ec5-86f2-a9891869c42d" providerId="ADAL" clId="{58F724D8-34F9-4B2F-B06A-76F30AB6C96A}" dt="2020-12-14T17:10:50.495" v="182" actId="478"/>
          <ac:picMkLst>
            <pc:docMk/>
            <pc:sldMk cId="1620301825" sldId="327"/>
            <ac:picMk id="5" creationId="{31B6ED99-0B99-44E6-993B-643C4EA2E8E2}"/>
          </ac:picMkLst>
        </pc:picChg>
      </pc:sldChg>
      <pc:sldChg chg="modSp mod">
        <pc:chgData name="Dave Gunn" userId="ee78835e-fb94-4ec5-86f2-a9891869c42d" providerId="ADAL" clId="{58F724D8-34F9-4B2F-B06A-76F30AB6C96A}" dt="2020-12-14T17:10:38.743" v="181" actId="962"/>
        <pc:sldMkLst>
          <pc:docMk/>
          <pc:sldMk cId="418620656" sldId="340"/>
        </pc:sldMkLst>
        <pc:picChg chg="mod">
          <ac:chgData name="Dave Gunn" userId="ee78835e-fb94-4ec5-86f2-a9891869c42d" providerId="ADAL" clId="{58F724D8-34F9-4B2F-B06A-76F30AB6C96A}" dt="2020-12-14T17:10:28.915" v="149" actId="962"/>
          <ac:picMkLst>
            <pc:docMk/>
            <pc:sldMk cId="418620656" sldId="340"/>
            <ac:picMk id="4" creationId="{323AFBF4-FF90-4E9C-A33E-263B7F1EED91}"/>
          </ac:picMkLst>
        </pc:picChg>
        <pc:picChg chg="mod">
          <ac:chgData name="Dave Gunn" userId="ee78835e-fb94-4ec5-86f2-a9891869c42d" providerId="ADAL" clId="{58F724D8-34F9-4B2F-B06A-76F30AB6C96A}" dt="2020-12-14T17:10:38.743" v="181" actId="962"/>
          <ac:picMkLst>
            <pc:docMk/>
            <pc:sldMk cId="418620656" sldId="340"/>
            <ac:picMk id="5" creationId="{465E8B9E-5502-4525-8C6D-4373C45A4789}"/>
          </ac:picMkLst>
        </pc:picChg>
      </pc:sldChg>
      <pc:sldChg chg="del">
        <pc:chgData name="Dave Gunn" userId="ee78835e-fb94-4ec5-86f2-a9891869c42d" providerId="ADAL" clId="{58F724D8-34F9-4B2F-B06A-76F30AB6C96A}" dt="2020-12-14T17:05:18.244" v="1" actId="47"/>
        <pc:sldMkLst>
          <pc:docMk/>
          <pc:sldMk cId="4004647307" sldId="390"/>
        </pc:sldMkLst>
      </pc:sldChg>
      <pc:sldChg chg="del">
        <pc:chgData name="Dave Gunn" userId="ee78835e-fb94-4ec5-86f2-a9891869c42d" providerId="ADAL" clId="{58F724D8-34F9-4B2F-B06A-76F30AB6C96A}" dt="2020-12-14T17:05:03.178" v="0" actId="47"/>
        <pc:sldMkLst>
          <pc:docMk/>
          <pc:sldMk cId="2193876657" sldId="537"/>
        </pc:sldMkLst>
      </pc:sldChg>
      <pc:sldChg chg="modSp mod">
        <pc:chgData name="Dave Gunn" userId="ee78835e-fb94-4ec5-86f2-a9891869c42d" providerId="ADAL" clId="{58F724D8-34F9-4B2F-B06A-76F30AB6C96A}" dt="2020-12-14T17:13:31.864" v="183" actId="962"/>
        <pc:sldMkLst>
          <pc:docMk/>
          <pc:sldMk cId="354378325" sldId="1479"/>
        </pc:sldMkLst>
        <pc:picChg chg="mod">
          <ac:chgData name="Dave Gunn" userId="ee78835e-fb94-4ec5-86f2-a9891869c42d" providerId="ADAL" clId="{58F724D8-34F9-4B2F-B06A-76F30AB6C96A}" dt="2020-12-14T17:13:31.864" v="183" actId="962"/>
          <ac:picMkLst>
            <pc:docMk/>
            <pc:sldMk cId="354378325" sldId="1479"/>
            <ac:picMk id="4" creationId="{975C4EE8-941D-4A8B-ACA8-623F61C8CD00}"/>
          </ac:picMkLst>
        </pc:picChg>
      </pc:sldChg>
      <pc:sldChg chg="modSp mod">
        <pc:chgData name="Dave Gunn" userId="ee78835e-fb94-4ec5-86f2-a9891869c42d" providerId="ADAL" clId="{58F724D8-34F9-4B2F-B06A-76F30AB6C96A}" dt="2020-12-14T17:24:33.961" v="858" actId="962"/>
        <pc:sldMkLst>
          <pc:docMk/>
          <pc:sldMk cId="1356882133" sldId="1480"/>
        </pc:sldMkLst>
        <pc:picChg chg="mod">
          <ac:chgData name="Dave Gunn" userId="ee78835e-fb94-4ec5-86f2-a9891869c42d" providerId="ADAL" clId="{58F724D8-34F9-4B2F-B06A-76F30AB6C96A}" dt="2020-12-14T17:24:33.961" v="858" actId="962"/>
          <ac:picMkLst>
            <pc:docMk/>
            <pc:sldMk cId="1356882133" sldId="1480"/>
            <ac:picMk id="4" creationId="{975C4EE8-941D-4A8B-ACA8-623F61C8CD00}"/>
          </ac:picMkLst>
        </pc:picChg>
      </pc:sldChg>
      <pc:sldChg chg="modSp mod">
        <pc:chgData name="Dave Gunn" userId="ee78835e-fb94-4ec5-86f2-a9891869c42d" providerId="ADAL" clId="{58F724D8-34F9-4B2F-B06A-76F30AB6C96A}" dt="2020-12-14T17:25:58.232" v="1061" actId="962"/>
        <pc:sldMkLst>
          <pc:docMk/>
          <pc:sldMk cId="2048630711" sldId="1481"/>
        </pc:sldMkLst>
        <pc:picChg chg="mod">
          <ac:chgData name="Dave Gunn" userId="ee78835e-fb94-4ec5-86f2-a9891869c42d" providerId="ADAL" clId="{58F724D8-34F9-4B2F-B06A-76F30AB6C96A}" dt="2020-12-14T17:25:58.232" v="1061" actId="962"/>
          <ac:picMkLst>
            <pc:docMk/>
            <pc:sldMk cId="2048630711" sldId="1481"/>
            <ac:picMk id="4" creationId="{975C4EE8-941D-4A8B-ACA8-623F61C8CD00}"/>
          </ac:picMkLst>
        </pc:picChg>
      </pc:sldChg>
      <pc:sldChg chg="modSp mod">
        <pc:chgData name="Dave Gunn" userId="ee78835e-fb94-4ec5-86f2-a9891869c42d" providerId="ADAL" clId="{58F724D8-34F9-4B2F-B06A-76F30AB6C96A}" dt="2020-12-14T18:29:40.345" v="1836" actId="962"/>
        <pc:sldMkLst>
          <pc:docMk/>
          <pc:sldMk cId="99563494" sldId="1482"/>
        </pc:sldMkLst>
        <pc:picChg chg="mod">
          <ac:chgData name="Dave Gunn" userId="ee78835e-fb94-4ec5-86f2-a9891869c42d" providerId="ADAL" clId="{58F724D8-34F9-4B2F-B06A-76F30AB6C96A}" dt="2020-12-14T18:29:40.345" v="1836" actId="962"/>
          <ac:picMkLst>
            <pc:docMk/>
            <pc:sldMk cId="99563494" sldId="1482"/>
            <ac:picMk id="4" creationId="{975C4EE8-941D-4A8B-ACA8-623F61C8CD00}"/>
          </ac:picMkLst>
        </pc:picChg>
      </pc:sldChg>
      <pc:sldChg chg="modSp mod">
        <pc:chgData name="Dave Gunn" userId="ee78835e-fb94-4ec5-86f2-a9891869c42d" providerId="ADAL" clId="{58F724D8-34F9-4B2F-B06A-76F30AB6C96A}" dt="2020-12-14T18:31:40.498" v="2164" actId="962"/>
        <pc:sldMkLst>
          <pc:docMk/>
          <pc:sldMk cId="1638596819" sldId="1483"/>
        </pc:sldMkLst>
        <pc:picChg chg="mod">
          <ac:chgData name="Dave Gunn" userId="ee78835e-fb94-4ec5-86f2-a9891869c42d" providerId="ADAL" clId="{58F724D8-34F9-4B2F-B06A-76F30AB6C96A}" dt="2020-12-14T18:31:40.498" v="2164" actId="962"/>
          <ac:picMkLst>
            <pc:docMk/>
            <pc:sldMk cId="1638596819" sldId="1483"/>
            <ac:picMk id="4" creationId="{975C4EE8-941D-4A8B-ACA8-623F61C8CD00}"/>
          </ac:picMkLst>
        </pc:picChg>
      </pc:sldChg>
      <pc:sldChg chg="modSp mod">
        <pc:chgData name="Dave Gunn" userId="ee78835e-fb94-4ec5-86f2-a9891869c42d" providerId="ADAL" clId="{58F724D8-34F9-4B2F-B06A-76F30AB6C96A}" dt="2020-12-14T21:18:15.412" v="2662" actId="962"/>
        <pc:sldMkLst>
          <pc:docMk/>
          <pc:sldMk cId="3504590014" sldId="1484"/>
        </pc:sldMkLst>
        <pc:picChg chg="mod">
          <ac:chgData name="Dave Gunn" userId="ee78835e-fb94-4ec5-86f2-a9891869c42d" providerId="ADAL" clId="{58F724D8-34F9-4B2F-B06A-76F30AB6C96A}" dt="2020-12-14T21:18:15.412" v="2662" actId="962"/>
          <ac:picMkLst>
            <pc:docMk/>
            <pc:sldMk cId="3504590014" sldId="1484"/>
            <ac:picMk id="4" creationId="{975C4EE8-941D-4A8B-ACA8-623F61C8CD00}"/>
          </ac:picMkLst>
        </pc:picChg>
      </pc:sldChg>
      <pc:sldChg chg="modSp mod">
        <pc:chgData name="Dave Gunn" userId="ee78835e-fb94-4ec5-86f2-a9891869c42d" providerId="ADAL" clId="{58F724D8-34F9-4B2F-B06A-76F30AB6C96A}" dt="2020-12-14T21:59:12.904" v="4447" actId="962"/>
        <pc:sldMkLst>
          <pc:docMk/>
          <pc:sldMk cId="3045528907" sldId="1485"/>
        </pc:sldMkLst>
        <pc:picChg chg="mod">
          <ac:chgData name="Dave Gunn" userId="ee78835e-fb94-4ec5-86f2-a9891869c42d" providerId="ADAL" clId="{58F724D8-34F9-4B2F-B06A-76F30AB6C96A}" dt="2020-12-14T21:59:12.904" v="4447" actId="962"/>
          <ac:picMkLst>
            <pc:docMk/>
            <pc:sldMk cId="3045528907" sldId="1485"/>
            <ac:picMk id="4" creationId="{975C4EE8-941D-4A8B-ACA8-623F61C8CD00}"/>
          </ac:picMkLst>
        </pc:picChg>
      </pc:sldChg>
      <pc:sldChg chg="modSp mod">
        <pc:chgData name="Dave Gunn" userId="ee78835e-fb94-4ec5-86f2-a9891869c42d" providerId="ADAL" clId="{58F724D8-34F9-4B2F-B06A-76F30AB6C96A}" dt="2020-12-14T17:20:37.309" v="631" actId="962"/>
        <pc:sldMkLst>
          <pc:docMk/>
          <pc:sldMk cId="923525859" sldId="1486"/>
        </pc:sldMkLst>
        <pc:picChg chg="mod">
          <ac:chgData name="Dave Gunn" userId="ee78835e-fb94-4ec5-86f2-a9891869c42d" providerId="ADAL" clId="{58F724D8-34F9-4B2F-B06A-76F30AB6C96A}" dt="2020-12-14T17:20:37.309" v="631" actId="962"/>
          <ac:picMkLst>
            <pc:docMk/>
            <pc:sldMk cId="923525859" sldId="1486"/>
            <ac:picMk id="3" creationId="{D7B0F714-E824-4F51-AB3D-D62B9C45FAC8}"/>
          </ac:picMkLst>
        </pc:picChg>
      </pc:sldChg>
      <pc:sldChg chg="modSp mod">
        <pc:chgData name="Dave Gunn" userId="ee78835e-fb94-4ec5-86f2-a9891869c42d" providerId="ADAL" clId="{58F724D8-34F9-4B2F-B06A-76F30AB6C96A}" dt="2020-12-14T17:14:33.435" v="377" actId="962"/>
        <pc:sldMkLst>
          <pc:docMk/>
          <pc:sldMk cId="150062445" sldId="1487"/>
        </pc:sldMkLst>
        <pc:picChg chg="mod">
          <ac:chgData name="Dave Gunn" userId="ee78835e-fb94-4ec5-86f2-a9891869c42d" providerId="ADAL" clId="{58F724D8-34F9-4B2F-B06A-76F30AB6C96A}" dt="2020-12-14T17:14:33.435" v="377" actId="962"/>
          <ac:picMkLst>
            <pc:docMk/>
            <pc:sldMk cId="150062445" sldId="1487"/>
            <ac:picMk id="3" creationId="{BA6369D9-FC74-408C-979D-39F80FA9C8F4}"/>
          </ac:picMkLst>
        </pc:picChg>
      </pc:sldChg>
      <pc:sldChg chg="modSp mod">
        <pc:chgData name="Dave Gunn" userId="ee78835e-fb94-4ec5-86f2-a9891869c42d" providerId="ADAL" clId="{58F724D8-34F9-4B2F-B06A-76F30AB6C96A}" dt="2020-12-14T17:24:27.472" v="857" actId="962"/>
        <pc:sldMkLst>
          <pc:docMk/>
          <pc:sldMk cId="4241913870" sldId="1488"/>
        </pc:sldMkLst>
        <pc:picChg chg="mod">
          <ac:chgData name="Dave Gunn" userId="ee78835e-fb94-4ec5-86f2-a9891869c42d" providerId="ADAL" clId="{58F724D8-34F9-4B2F-B06A-76F30AB6C96A}" dt="2020-12-14T17:24:27.472" v="857" actId="962"/>
          <ac:picMkLst>
            <pc:docMk/>
            <pc:sldMk cId="4241913870" sldId="1488"/>
            <ac:picMk id="2" creationId="{C6B46E0F-15A4-474A-94FA-824EE0DE4C98}"/>
          </ac:picMkLst>
        </pc:picChg>
      </pc:sldChg>
      <pc:sldChg chg="modSp mod">
        <pc:chgData name="Dave Gunn" userId="ee78835e-fb94-4ec5-86f2-a9891869c42d" providerId="ADAL" clId="{58F724D8-34F9-4B2F-B06A-76F30AB6C96A}" dt="2020-12-14T17:25:11.916" v="1028" actId="962"/>
        <pc:sldMkLst>
          <pc:docMk/>
          <pc:sldMk cId="1869928740" sldId="1489"/>
        </pc:sldMkLst>
        <pc:picChg chg="mod">
          <ac:chgData name="Dave Gunn" userId="ee78835e-fb94-4ec5-86f2-a9891869c42d" providerId="ADAL" clId="{58F724D8-34F9-4B2F-B06A-76F30AB6C96A}" dt="2020-12-14T17:25:11.916" v="1028" actId="962"/>
          <ac:picMkLst>
            <pc:docMk/>
            <pc:sldMk cId="1869928740" sldId="1489"/>
            <ac:picMk id="4" creationId="{78700B23-177E-4861-8C8D-83B48F482A8C}"/>
          </ac:picMkLst>
        </pc:picChg>
      </pc:sldChg>
      <pc:sldChg chg="modSp mod">
        <pc:chgData name="Dave Gunn" userId="ee78835e-fb94-4ec5-86f2-a9891869c42d" providerId="ADAL" clId="{58F724D8-34F9-4B2F-B06A-76F30AB6C96A}" dt="2020-12-14T17:25:28.004" v="1060" actId="962"/>
        <pc:sldMkLst>
          <pc:docMk/>
          <pc:sldMk cId="768542792" sldId="1508"/>
        </pc:sldMkLst>
        <pc:picChg chg="mod">
          <ac:chgData name="Dave Gunn" userId="ee78835e-fb94-4ec5-86f2-a9891869c42d" providerId="ADAL" clId="{58F724D8-34F9-4B2F-B06A-76F30AB6C96A}" dt="2020-12-14T17:25:28.004" v="1060" actId="962"/>
          <ac:picMkLst>
            <pc:docMk/>
            <pc:sldMk cId="768542792" sldId="1508"/>
            <ac:picMk id="2" creationId="{70D7F389-6728-400B-9E29-1E1CFFDEAF5F}"/>
          </ac:picMkLst>
        </pc:picChg>
      </pc:sldChg>
      <pc:sldChg chg="modSp mod">
        <pc:chgData name="Dave Gunn" userId="ee78835e-fb94-4ec5-86f2-a9891869c42d" providerId="ADAL" clId="{58F724D8-34F9-4B2F-B06A-76F30AB6C96A}" dt="2020-12-14T17:27:39.574" v="1391" actId="962"/>
        <pc:sldMkLst>
          <pc:docMk/>
          <pc:sldMk cId="74076360" sldId="1509"/>
        </pc:sldMkLst>
        <pc:picChg chg="mod">
          <ac:chgData name="Dave Gunn" userId="ee78835e-fb94-4ec5-86f2-a9891869c42d" providerId="ADAL" clId="{58F724D8-34F9-4B2F-B06A-76F30AB6C96A}" dt="2020-12-14T17:27:39.574" v="1391" actId="962"/>
          <ac:picMkLst>
            <pc:docMk/>
            <pc:sldMk cId="74076360" sldId="1509"/>
            <ac:picMk id="4" creationId="{CD6048BC-B493-4357-9242-49C9961C97FA}"/>
          </ac:picMkLst>
        </pc:picChg>
      </pc:sldChg>
      <pc:sldChg chg="addSp modSp mod">
        <pc:chgData name="Dave Gunn" userId="ee78835e-fb94-4ec5-86f2-a9891869c42d" providerId="ADAL" clId="{58F724D8-34F9-4B2F-B06A-76F30AB6C96A}" dt="2020-12-14T18:31:07.138" v="2067" actId="962"/>
        <pc:sldMkLst>
          <pc:docMk/>
          <pc:sldMk cId="3057482301" sldId="1510"/>
        </pc:sldMkLst>
        <pc:spChg chg="mod">
          <ac:chgData name="Dave Gunn" userId="ee78835e-fb94-4ec5-86f2-a9891869c42d" providerId="ADAL" clId="{58F724D8-34F9-4B2F-B06A-76F30AB6C96A}" dt="2020-12-14T18:31:07.138" v="2067" actId="962"/>
          <ac:spMkLst>
            <pc:docMk/>
            <pc:sldMk cId="3057482301" sldId="1510"/>
            <ac:spMk id="3" creationId="{AAED73DA-06C1-47EE-AF36-EB9D6704CAA2}"/>
          </ac:spMkLst>
        </pc:spChg>
        <pc:grpChg chg="add mod">
          <ac:chgData name="Dave Gunn" userId="ee78835e-fb94-4ec5-86f2-a9891869c42d" providerId="ADAL" clId="{58F724D8-34F9-4B2F-B06A-76F30AB6C96A}" dt="2020-12-14T18:31:01.031" v="2066" actId="164"/>
          <ac:grpSpMkLst>
            <pc:docMk/>
            <pc:sldMk cId="3057482301" sldId="1510"/>
            <ac:grpSpMk id="4" creationId="{69BC3FA5-8022-4FDD-8268-3AA675A6775A}"/>
          </ac:grpSpMkLst>
        </pc:grpChg>
        <pc:picChg chg="mod">
          <ac:chgData name="Dave Gunn" userId="ee78835e-fb94-4ec5-86f2-a9891869c42d" providerId="ADAL" clId="{58F724D8-34F9-4B2F-B06A-76F30AB6C96A}" dt="2020-12-14T18:31:01.031" v="2066" actId="164"/>
          <ac:picMkLst>
            <pc:docMk/>
            <pc:sldMk cId="3057482301" sldId="1510"/>
            <ac:picMk id="2" creationId="{482DAB46-6C62-451B-AB31-7DD395128925}"/>
          </ac:picMkLst>
        </pc:picChg>
      </pc:sldChg>
      <pc:sldChg chg="modSp mod">
        <pc:chgData name="Dave Gunn" userId="ee78835e-fb94-4ec5-86f2-a9891869c42d" providerId="ADAL" clId="{58F724D8-34F9-4B2F-B06A-76F30AB6C96A}" dt="2020-12-14T18:31:30.319" v="2163" actId="962"/>
        <pc:sldMkLst>
          <pc:docMk/>
          <pc:sldMk cId="1772616384" sldId="1511"/>
        </pc:sldMkLst>
        <pc:picChg chg="mod">
          <ac:chgData name="Dave Gunn" userId="ee78835e-fb94-4ec5-86f2-a9891869c42d" providerId="ADAL" clId="{58F724D8-34F9-4B2F-B06A-76F30AB6C96A}" dt="2020-12-14T18:31:30.319" v="2163" actId="962"/>
          <ac:picMkLst>
            <pc:docMk/>
            <pc:sldMk cId="1772616384" sldId="1511"/>
            <ac:picMk id="2" creationId="{AC0501EA-3638-4644-A8BE-2241626A6F3B}"/>
          </ac:picMkLst>
        </pc:picChg>
      </pc:sldChg>
      <pc:sldChg chg="modSp del mod">
        <pc:chgData name="Dave Gunn" userId="ee78835e-fb94-4ec5-86f2-a9891869c42d" providerId="ADAL" clId="{58F724D8-34F9-4B2F-B06A-76F30AB6C96A}" dt="2020-12-14T19:25:39.956" v="2377" actId="47"/>
        <pc:sldMkLst>
          <pc:docMk/>
          <pc:sldMk cId="3769889888" sldId="1514"/>
        </pc:sldMkLst>
        <pc:picChg chg="mod">
          <ac:chgData name="Dave Gunn" userId="ee78835e-fb94-4ec5-86f2-a9891869c42d" providerId="ADAL" clId="{58F724D8-34F9-4B2F-B06A-76F30AB6C96A}" dt="2020-12-14T19:25:00.647" v="2374" actId="962"/>
          <ac:picMkLst>
            <pc:docMk/>
            <pc:sldMk cId="3769889888" sldId="1514"/>
            <ac:picMk id="2" creationId="{F82F0136-84A1-4187-BDEB-165879C701EE}"/>
          </ac:picMkLst>
        </pc:picChg>
      </pc:sldChg>
      <pc:sldChg chg="modSp mod">
        <pc:chgData name="Dave Gunn" userId="ee78835e-fb94-4ec5-86f2-a9891869c42d" providerId="ADAL" clId="{58F724D8-34F9-4B2F-B06A-76F30AB6C96A}" dt="2020-12-14T21:25:01.181" v="2911" actId="962"/>
        <pc:sldMkLst>
          <pc:docMk/>
          <pc:sldMk cId="1254788224" sldId="1515"/>
        </pc:sldMkLst>
        <pc:spChg chg="mod">
          <ac:chgData name="Dave Gunn" userId="ee78835e-fb94-4ec5-86f2-a9891869c42d" providerId="ADAL" clId="{58F724D8-34F9-4B2F-B06A-76F30AB6C96A}" dt="2020-12-14T21:25:01.181" v="2911" actId="962"/>
          <ac:spMkLst>
            <pc:docMk/>
            <pc:sldMk cId="1254788224" sldId="1515"/>
            <ac:spMk id="5" creationId="{0B13C615-B46B-490B-B010-0DF9AEFAE8D6}"/>
          </ac:spMkLst>
        </pc:spChg>
        <pc:picChg chg="mod">
          <ac:chgData name="Dave Gunn" userId="ee78835e-fb94-4ec5-86f2-a9891869c42d" providerId="ADAL" clId="{58F724D8-34F9-4B2F-B06A-76F30AB6C96A}" dt="2020-12-14T21:24:53.176" v="2909" actId="962"/>
          <ac:picMkLst>
            <pc:docMk/>
            <pc:sldMk cId="1254788224" sldId="1515"/>
            <ac:picMk id="2" creationId="{55233B89-19E2-46DA-AEA1-AAC53DC294E9}"/>
          </ac:picMkLst>
        </pc:picChg>
      </pc:sldChg>
      <pc:sldChg chg="modSp del mod">
        <pc:chgData name="Dave Gunn" userId="ee78835e-fb94-4ec5-86f2-a9891869c42d" providerId="ADAL" clId="{58F724D8-34F9-4B2F-B06A-76F30AB6C96A}" dt="2020-12-14T21:24:56.864" v="2910" actId="47"/>
        <pc:sldMkLst>
          <pc:docMk/>
          <pc:sldMk cId="673225164" sldId="1516"/>
        </pc:sldMkLst>
        <pc:spChg chg="mod">
          <ac:chgData name="Dave Gunn" userId="ee78835e-fb94-4ec5-86f2-a9891869c42d" providerId="ADAL" clId="{58F724D8-34F9-4B2F-B06A-76F30AB6C96A}" dt="2020-12-14T21:22:56.139" v="2663" actId="962"/>
          <ac:spMkLst>
            <pc:docMk/>
            <pc:sldMk cId="673225164" sldId="1516"/>
            <ac:spMk id="3" creationId="{D42A5557-E5B6-4BE6-9C1C-F06062B9DE21}"/>
          </ac:spMkLst>
        </pc:spChg>
        <pc:picChg chg="mod">
          <ac:chgData name="Dave Gunn" userId="ee78835e-fb94-4ec5-86f2-a9891869c42d" providerId="ADAL" clId="{58F724D8-34F9-4B2F-B06A-76F30AB6C96A}" dt="2020-12-14T21:23:35.779" v="2907" actId="962"/>
          <ac:picMkLst>
            <pc:docMk/>
            <pc:sldMk cId="673225164" sldId="1516"/>
            <ac:picMk id="2" creationId="{B17EE72C-F054-4E44-B902-F129F0FF654F}"/>
          </ac:picMkLst>
        </pc:picChg>
      </pc:sldChg>
      <pc:sldChg chg="modSp del mod">
        <pc:chgData name="Dave Gunn" userId="ee78835e-fb94-4ec5-86f2-a9891869c42d" providerId="ADAL" clId="{58F724D8-34F9-4B2F-B06A-76F30AB6C96A}" dt="2020-12-14T22:00:23.198" v="4688" actId="2696"/>
        <pc:sldMkLst>
          <pc:docMk/>
          <pc:sldMk cId="1794511555" sldId="1517"/>
        </pc:sldMkLst>
        <pc:picChg chg="mod">
          <ac:chgData name="Dave Gunn" userId="ee78835e-fb94-4ec5-86f2-a9891869c42d" providerId="ADAL" clId="{58F724D8-34F9-4B2F-B06A-76F30AB6C96A}" dt="2020-12-14T21:59:58.034" v="4685" actId="962"/>
          <ac:picMkLst>
            <pc:docMk/>
            <pc:sldMk cId="1794511555" sldId="1517"/>
            <ac:picMk id="3" creationId="{D4BE0D96-14DC-4A89-AF5A-39542E330B0F}"/>
          </ac:picMkLst>
        </pc:picChg>
      </pc:sldChg>
      <pc:sldChg chg="modSp mod">
        <pc:chgData name="Dave Gunn" userId="ee78835e-fb94-4ec5-86f2-a9891869c42d" providerId="ADAL" clId="{58F724D8-34F9-4B2F-B06A-76F30AB6C96A}" dt="2020-12-14T19:25:32.208" v="2376" actId="962"/>
        <pc:sldMkLst>
          <pc:docMk/>
          <pc:sldMk cId="3673620889" sldId="1519"/>
        </pc:sldMkLst>
        <pc:picChg chg="mod">
          <ac:chgData name="Dave Gunn" userId="ee78835e-fb94-4ec5-86f2-a9891869c42d" providerId="ADAL" clId="{58F724D8-34F9-4B2F-B06A-76F30AB6C96A}" dt="2020-12-14T19:25:32.208" v="2376" actId="962"/>
          <ac:picMkLst>
            <pc:docMk/>
            <pc:sldMk cId="3673620889" sldId="1519"/>
            <ac:picMk id="3" creationId="{BB5D69C9-217C-47CE-BF46-1F35AA607D89}"/>
          </ac:picMkLst>
        </pc:picChg>
      </pc:sldChg>
      <pc:sldChg chg="modSp mod">
        <pc:chgData name="Dave Gunn" userId="ee78835e-fb94-4ec5-86f2-a9891869c42d" providerId="ADAL" clId="{58F724D8-34F9-4B2F-B06A-76F30AB6C96A}" dt="2020-12-14T22:00:28.597" v="4689" actId="962"/>
        <pc:sldMkLst>
          <pc:docMk/>
          <pc:sldMk cId="1575995344" sldId="1520"/>
        </pc:sldMkLst>
        <pc:spChg chg="mod">
          <ac:chgData name="Dave Gunn" userId="ee78835e-fb94-4ec5-86f2-a9891869c42d" providerId="ADAL" clId="{58F724D8-34F9-4B2F-B06A-76F30AB6C96A}" dt="2020-12-14T22:00:28.597" v="4689" actId="962"/>
          <ac:spMkLst>
            <pc:docMk/>
            <pc:sldMk cId="1575995344" sldId="1520"/>
            <ac:spMk id="4" creationId="{B646FD21-C326-4A71-B443-3EEFCA376315}"/>
          </ac:spMkLst>
        </pc:spChg>
        <pc:picChg chg="mod">
          <ac:chgData name="Dave Gunn" userId="ee78835e-fb94-4ec5-86f2-a9891869c42d" providerId="ADAL" clId="{58F724D8-34F9-4B2F-B06A-76F30AB6C96A}" dt="2020-12-14T22:00:18.532" v="4687" actId="962"/>
          <ac:picMkLst>
            <pc:docMk/>
            <pc:sldMk cId="1575995344" sldId="1520"/>
            <ac:picMk id="2" creationId="{81357B96-060B-4AAA-ABE9-19611192FF6B}"/>
          </ac:picMkLst>
        </pc:picChg>
      </pc:sldChg>
      <pc:sldChg chg="modSp mod">
        <pc:chgData name="Dave Gunn" userId="ee78835e-fb94-4ec5-86f2-a9891869c42d" providerId="ADAL" clId="{58F724D8-34F9-4B2F-B06A-76F30AB6C96A}" dt="2020-12-14T21:13:33.976" v="2577" actId="962"/>
        <pc:sldMkLst>
          <pc:docMk/>
          <pc:sldMk cId="3793699474" sldId="1521"/>
        </pc:sldMkLst>
        <pc:picChg chg="mod">
          <ac:chgData name="Dave Gunn" userId="ee78835e-fb94-4ec5-86f2-a9891869c42d" providerId="ADAL" clId="{58F724D8-34F9-4B2F-B06A-76F30AB6C96A}" dt="2020-12-14T21:13:33.976" v="2577" actId="962"/>
          <ac:picMkLst>
            <pc:docMk/>
            <pc:sldMk cId="3793699474" sldId="1521"/>
            <ac:picMk id="2" creationId="{66B35183-2C3E-40EB-A4E8-09E1AA0749F6}"/>
          </ac:picMkLst>
        </pc:picChg>
      </pc:sldChg>
      <pc:sldChg chg="modSp mod">
        <pc:chgData name="Dave Gunn" userId="ee78835e-fb94-4ec5-86f2-a9891869c42d" providerId="ADAL" clId="{58F724D8-34F9-4B2F-B06A-76F30AB6C96A}" dt="2020-12-14T21:31:50.296" v="2979" actId="962"/>
        <pc:sldMkLst>
          <pc:docMk/>
          <pc:sldMk cId="857829815" sldId="1522"/>
        </pc:sldMkLst>
        <pc:picChg chg="mod">
          <ac:chgData name="Dave Gunn" userId="ee78835e-fb94-4ec5-86f2-a9891869c42d" providerId="ADAL" clId="{58F724D8-34F9-4B2F-B06A-76F30AB6C96A}" dt="2020-12-14T21:31:50.296" v="2979" actId="962"/>
          <ac:picMkLst>
            <pc:docMk/>
            <pc:sldMk cId="857829815" sldId="1522"/>
            <ac:picMk id="2" creationId="{621F101B-4D49-42C4-A524-D9DDB1E3EAD4}"/>
          </ac:picMkLst>
        </pc:picChg>
      </pc:sldChg>
      <pc:sldChg chg="modSp mod">
        <pc:chgData name="Dave Gunn" userId="ee78835e-fb94-4ec5-86f2-a9891869c42d" providerId="ADAL" clId="{58F724D8-34F9-4B2F-B06A-76F30AB6C96A}" dt="2020-12-14T21:35:43.182" v="3177" actId="962"/>
        <pc:sldMkLst>
          <pc:docMk/>
          <pc:sldMk cId="978375982" sldId="1523"/>
        </pc:sldMkLst>
        <pc:picChg chg="mod">
          <ac:chgData name="Dave Gunn" userId="ee78835e-fb94-4ec5-86f2-a9891869c42d" providerId="ADAL" clId="{58F724D8-34F9-4B2F-B06A-76F30AB6C96A}" dt="2020-12-14T21:35:43.182" v="3177" actId="962"/>
          <ac:picMkLst>
            <pc:docMk/>
            <pc:sldMk cId="978375982" sldId="1523"/>
            <ac:picMk id="2" creationId="{040ABE64-368C-45C2-A207-4EDA7993CB19}"/>
          </ac:picMkLst>
        </pc:picChg>
      </pc:sldChg>
      <pc:sldChg chg="modSp mod">
        <pc:chgData name="Dave Gunn" userId="ee78835e-fb94-4ec5-86f2-a9891869c42d" providerId="ADAL" clId="{58F724D8-34F9-4B2F-B06A-76F30AB6C96A}" dt="2020-12-14T21:42:00.934" v="3297" actId="962"/>
        <pc:sldMkLst>
          <pc:docMk/>
          <pc:sldMk cId="702559776" sldId="1524"/>
        </pc:sldMkLst>
        <pc:picChg chg="mod">
          <ac:chgData name="Dave Gunn" userId="ee78835e-fb94-4ec5-86f2-a9891869c42d" providerId="ADAL" clId="{58F724D8-34F9-4B2F-B06A-76F30AB6C96A}" dt="2020-12-14T21:42:00.934" v="3297" actId="962"/>
          <ac:picMkLst>
            <pc:docMk/>
            <pc:sldMk cId="702559776" sldId="1524"/>
            <ac:picMk id="3" creationId="{8561F170-B699-4A33-A223-2F307D7F7CAA}"/>
          </ac:picMkLst>
        </pc:picChg>
      </pc:sldChg>
      <pc:sldChg chg="del">
        <pc:chgData name="Dave Gunn" userId="ee78835e-fb94-4ec5-86f2-a9891869c42d" providerId="ADAL" clId="{58F724D8-34F9-4B2F-B06A-76F30AB6C96A}" dt="2020-12-14T21:45:34.568" v="3298" actId="47"/>
        <pc:sldMkLst>
          <pc:docMk/>
          <pc:sldMk cId="2225330671" sldId="1525"/>
        </pc:sldMkLst>
      </pc:sldChg>
      <pc:sldChg chg="modSp mod">
        <pc:chgData name="Dave Gunn" userId="ee78835e-fb94-4ec5-86f2-a9891869c42d" providerId="ADAL" clId="{58F724D8-34F9-4B2F-B06A-76F30AB6C96A}" dt="2020-12-14T21:46:21.084" v="3520" actId="962"/>
        <pc:sldMkLst>
          <pc:docMk/>
          <pc:sldMk cId="1766342235" sldId="1526"/>
        </pc:sldMkLst>
        <pc:picChg chg="mod">
          <ac:chgData name="Dave Gunn" userId="ee78835e-fb94-4ec5-86f2-a9891869c42d" providerId="ADAL" clId="{58F724D8-34F9-4B2F-B06A-76F30AB6C96A}" dt="2020-12-14T21:46:21.084" v="3520" actId="962"/>
          <ac:picMkLst>
            <pc:docMk/>
            <pc:sldMk cId="1766342235" sldId="1526"/>
            <ac:picMk id="2" creationId="{3D3E932B-0A90-4D48-8223-C19179932C7A}"/>
          </ac:picMkLst>
        </pc:picChg>
      </pc:sldChg>
      <pc:sldChg chg="modSp mod">
        <pc:chgData name="Dave Gunn" userId="ee78835e-fb94-4ec5-86f2-a9891869c42d" providerId="ADAL" clId="{58F724D8-34F9-4B2F-B06A-76F30AB6C96A}" dt="2020-12-14T21:46:59.239" v="3686" actId="962"/>
        <pc:sldMkLst>
          <pc:docMk/>
          <pc:sldMk cId="3214057316" sldId="1527"/>
        </pc:sldMkLst>
        <pc:picChg chg="mod">
          <ac:chgData name="Dave Gunn" userId="ee78835e-fb94-4ec5-86f2-a9891869c42d" providerId="ADAL" clId="{58F724D8-34F9-4B2F-B06A-76F30AB6C96A}" dt="2020-12-14T21:46:59.239" v="3686" actId="962"/>
          <ac:picMkLst>
            <pc:docMk/>
            <pc:sldMk cId="3214057316" sldId="1527"/>
            <ac:picMk id="2" creationId="{6EBC28A2-C155-4932-8526-7BB08324ED73}"/>
          </ac:picMkLst>
        </pc:picChg>
      </pc:sldChg>
      <pc:sldChg chg="del">
        <pc:chgData name="Dave Gunn" userId="ee78835e-fb94-4ec5-86f2-a9891869c42d" providerId="ADAL" clId="{58F724D8-34F9-4B2F-B06A-76F30AB6C96A}" dt="2020-12-14T21:49:18.435" v="3863" actId="47"/>
        <pc:sldMkLst>
          <pc:docMk/>
          <pc:sldMk cId="4201632428" sldId="1528"/>
        </pc:sldMkLst>
      </pc:sldChg>
      <pc:sldChg chg="modSp mod">
        <pc:chgData name="Dave Gunn" userId="ee78835e-fb94-4ec5-86f2-a9891869c42d" providerId="ADAL" clId="{58F724D8-34F9-4B2F-B06A-76F30AB6C96A}" dt="2020-12-14T21:49:07.266" v="3862" actId="962"/>
        <pc:sldMkLst>
          <pc:docMk/>
          <pc:sldMk cId="3143502224" sldId="1529"/>
        </pc:sldMkLst>
        <pc:picChg chg="mod">
          <ac:chgData name="Dave Gunn" userId="ee78835e-fb94-4ec5-86f2-a9891869c42d" providerId="ADAL" clId="{58F724D8-34F9-4B2F-B06A-76F30AB6C96A}" dt="2020-12-14T21:49:07.266" v="3862" actId="962"/>
          <ac:picMkLst>
            <pc:docMk/>
            <pc:sldMk cId="3143502224" sldId="1529"/>
            <ac:picMk id="2" creationId="{2B1840E7-233A-447E-982A-DAED79A2DBFE}"/>
          </ac:picMkLst>
        </pc:picChg>
      </pc:sldChg>
      <pc:sldChg chg="modSp mod">
        <pc:chgData name="Dave Gunn" userId="ee78835e-fb94-4ec5-86f2-a9891869c42d" providerId="ADAL" clId="{58F724D8-34F9-4B2F-B06A-76F30AB6C96A}" dt="2020-12-14T21:51:03.832" v="4217" actId="962"/>
        <pc:sldMkLst>
          <pc:docMk/>
          <pc:sldMk cId="83556678" sldId="1530"/>
        </pc:sldMkLst>
        <pc:picChg chg="mod">
          <ac:chgData name="Dave Gunn" userId="ee78835e-fb94-4ec5-86f2-a9891869c42d" providerId="ADAL" clId="{58F724D8-34F9-4B2F-B06A-76F30AB6C96A}" dt="2020-12-14T21:51:03.832" v="4217" actId="962"/>
          <ac:picMkLst>
            <pc:docMk/>
            <pc:sldMk cId="83556678" sldId="1530"/>
            <ac:picMk id="2" creationId="{F5BE26DE-5672-4C52-A56F-60CD465597F4}"/>
          </ac:picMkLst>
        </pc:picChg>
      </pc:sldChg>
      <pc:sldChg chg="del">
        <pc:chgData name="Dave Gunn" userId="ee78835e-fb94-4ec5-86f2-a9891869c42d" providerId="ADAL" clId="{58F724D8-34F9-4B2F-B06A-76F30AB6C96A}" dt="2020-12-14T21:52:39.878" v="4218" actId="47"/>
        <pc:sldMkLst>
          <pc:docMk/>
          <pc:sldMk cId="2524435590" sldId="1531"/>
        </pc:sldMkLst>
      </pc:sldChg>
      <pc:sldChg chg="modSp mod">
        <pc:chgData name="Dave Gunn" userId="ee78835e-fb94-4ec5-86f2-a9891869c42d" providerId="ADAL" clId="{58F724D8-34F9-4B2F-B06A-76F30AB6C96A}" dt="2020-12-14T21:59:04.984" v="4446" actId="962"/>
        <pc:sldMkLst>
          <pc:docMk/>
          <pc:sldMk cId="2925126839" sldId="1532"/>
        </pc:sldMkLst>
        <pc:picChg chg="mod">
          <ac:chgData name="Dave Gunn" userId="ee78835e-fb94-4ec5-86f2-a9891869c42d" providerId="ADAL" clId="{58F724D8-34F9-4B2F-B06A-76F30AB6C96A}" dt="2020-12-14T21:59:04.984" v="4446" actId="962"/>
          <ac:picMkLst>
            <pc:docMk/>
            <pc:sldMk cId="2925126839" sldId="1532"/>
            <ac:picMk id="2" creationId="{ECD1D0AA-0E9E-49EF-AC0E-B8435DB481DF}"/>
          </ac:picMkLst>
        </pc:picChg>
      </pc:sldChg>
      <pc:sldChg chg="modSp mod">
        <pc:chgData name="Dave Gunn" userId="ee78835e-fb94-4ec5-86f2-a9891869c42d" providerId="ADAL" clId="{58F724D8-34F9-4B2F-B06A-76F30AB6C96A}" dt="2020-12-14T18:29:16.099" v="1835" actId="962"/>
        <pc:sldMkLst>
          <pc:docMk/>
          <pc:sldMk cId="3272162407" sldId="1533"/>
        </pc:sldMkLst>
        <pc:picChg chg="mod">
          <ac:chgData name="Dave Gunn" userId="ee78835e-fb94-4ec5-86f2-a9891869c42d" providerId="ADAL" clId="{58F724D8-34F9-4B2F-B06A-76F30AB6C96A}" dt="2020-12-14T18:29:16.099" v="1835" actId="962"/>
          <ac:picMkLst>
            <pc:docMk/>
            <pc:sldMk cId="3272162407" sldId="1533"/>
            <ac:picMk id="4" creationId="{248DE27C-4823-4C64-A865-3F46DBED4B39}"/>
          </ac:picMkLst>
        </pc:picChg>
      </pc:sldChg>
      <pc:sldChg chg="modSp mod">
        <pc:chgData name="Dave Gunn" userId="ee78835e-fb94-4ec5-86f2-a9891869c42d" providerId="ADAL" clId="{58F724D8-34F9-4B2F-B06A-76F30AB6C96A}" dt="2020-12-14T21:13:51.585" v="2661" actId="962"/>
        <pc:sldMkLst>
          <pc:docMk/>
          <pc:sldMk cId="2770309529" sldId="1534"/>
        </pc:sldMkLst>
        <pc:picChg chg="mod">
          <ac:chgData name="Dave Gunn" userId="ee78835e-fb94-4ec5-86f2-a9891869c42d" providerId="ADAL" clId="{58F724D8-34F9-4B2F-B06A-76F30AB6C96A}" dt="2020-12-14T21:13:51.585" v="2661" actId="962"/>
          <ac:picMkLst>
            <pc:docMk/>
            <pc:sldMk cId="2770309529" sldId="1534"/>
            <ac:picMk id="3" creationId="{0DD32F8A-F6F4-405D-994C-D916F4F4A5CD}"/>
          </ac:picMkLst>
        </pc:picChg>
      </pc:sldChg>
      <pc:sldChg chg="modSp del mod">
        <pc:chgData name="Dave Gunn" userId="ee78835e-fb94-4ec5-86f2-a9891869c42d" providerId="ADAL" clId="{58F724D8-34F9-4B2F-B06A-76F30AB6C96A}" dt="2020-12-14T22:10:16.981" v="4971" actId="47"/>
        <pc:sldMkLst>
          <pc:docMk/>
          <pc:sldMk cId="1206644907" sldId="1535"/>
        </pc:sldMkLst>
        <pc:picChg chg="mod">
          <ac:chgData name="Dave Gunn" userId="ee78835e-fb94-4ec5-86f2-a9891869c42d" providerId="ADAL" clId="{58F724D8-34F9-4B2F-B06A-76F30AB6C96A}" dt="2020-12-14T22:04:08.038" v="4968" actId="962"/>
          <ac:picMkLst>
            <pc:docMk/>
            <pc:sldMk cId="1206644907" sldId="1535"/>
            <ac:picMk id="3" creationId="{13BBE58E-7E37-4097-9D09-83C1F5C1AEAA}"/>
          </ac:picMkLst>
        </pc:picChg>
      </pc:sldChg>
      <pc:sldChg chg="modSp mod">
        <pc:chgData name="Dave Gunn" userId="ee78835e-fb94-4ec5-86f2-a9891869c42d" providerId="ADAL" clId="{58F724D8-34F9-4B2F-B06A-76F30AB6C96A}" dt="2020-12-14T22:16:09.884" v="5215" actId="962"/>
        <pc:sldMkLst>
          <pc:docMk/>
          <pc:sldMk cId="2951657327" sldId="1536"/>
        </pc:sldMkLst>
        <pc:picChg chg="mod">
          <ac:chgData name="Dave Gunn" userId="ee78835e-fb94-4ec5-86f2-a9891869c42d" providerId="ADAL" clId="{58F724D8-34F9-4B2F-B06A-76F30AB6C96A}" dt="2020-12-14T22:16:09.884" v="5215" actId="962"/>
          <ac:picMkLst>
            <pc:docMk/>
            <pc:sldMk cId="2951657327" sldId="1536"/>
            <ac:picMk id="3" creationId="{EB1F93FD-9AC4-46A2-8C5E-BF262B6B22A4}"/>
          </ac:picMkLst>
        </pc:picChg>
      </pc:sldChg>
      <pc:sldChg chg="del">
        <pc:chgData name="Dave Gunn" userId="ee78835e-fb94-4ec5-86f2-a9891869c42d" providerId="ADAL" clId="{58F724D8-34F9-4B2F-B06A-76F30AB6C96A}" dt="2020-12-14T22:03:14.749" v="4828" actId="47"/>
        <pc:sldMkLst>
          <pc:docMk/>
          <pc:sldMk cId="588429626" sldId="1537"/>
        </pc:sldMkLst>
      </pc:sldChg>
      <pc:sldChg chg="modSp mod">
        <pc:chgData name="Dave Gunn" userId="ee78835e-fb94-4ec5-86f2-a9891869c42d" providerId="ADAL" clId="{58F724D8-34F9-4B2F-B06A-76F30AB6C96A}" dt="2020-12-14T22:15:16.793" v="4989" actId="962"/>
        <pc:sldMkLst>
          <pc:docMk/>
          <pc:sldMk cId="3502235740" sldId="1538"/>
        </pc:sldMkLst>
        <pc:picChg chg="mod">
          <ac:chgData name="Dave Gunn" userId="ee78835e-fb94-4ec5-86f2-a9891869c42d" providerId="ADAL" clId="{58F724D8-34F9-4B2F-B06A-76F30AB6C96A}" dt="2020-12-14T22:15:16.793" v="4989" actId="962"/>
          <ac:picMkLst>
            <pc:docMk/>
            <pc:sldMk cId="3502235740" sldId="1538"/>
            <ac:picMk id="2" creationId="{34FDE56F-90E9-41E6-8E57-E3676E53EA22}"/>
          </ac:picMkLst>
        </pc:picChg>
      </pc:sldChg>
      <pc:sldChg chg="modSp mod">
        <pc:chgData name="Dave Gunn" userId="ee78835e-fb94-4ec5-86f2-a9891869c42d" providerId="ADAL" clId="{58F724D8-34F9-4B2F-B06A-76F30AB6C96A}" dt="2020-12-14T17:33:56.829" v="1537" actId="962"/>
        <pc:sldMkLst>
          <pc:docMk/>
          <pc:sldMk cId="2490025208" sldId="1539"/>
        </pc:sldMkLst>
        <pc:picChg chg="mod">
          <ac:chgData name="Dave Gunn" userId="ee78835e-fb94-4ec5-86f2-a9891869c42d" providerId="ADAL" clId="{58F724D8-34F9-4B2F-B06A-76F30AB6C96A}" dt="2020-12-14T17:33:56.829" v="1537" actId="962"/>
          <ac:picMkLst>
            <pc:docMk/>
            <pc:sldMk cId="2490025208" sldId="1539"/>
            <ac:picMk id="2" creationId="{EFEF2E59-4970-4710-A119-0B4D8107CE10}"/>
          </ac:picMkLst>
        </pc:picChg>
      </pc:sldChg>
      <pc:sldChg chg="modSp mod">
        <pc:chgData name="Dave Gunn" userId="ee78835e-fb94-4ec5-86f2-a9891869c42d" providerId="ADAL" clId="{58F724D8-34F9-4B2F-B06A-76F30AB6C96A}" dt="2020-12-14T17:07:38.554" v="129" actId="962"/>
        <pc:sldMkLst>
          <pc:docMk/>
          <pc:sldMk cId="3730090415" sldId="1540"/>
        </pc:sldMkLst>
        <pc:picChg chg="mod">
          <ac:chgData name="Dave Gunn" userId="ee78835e-fb94-4ec5-86f2-a9891869c42d" providerId="ADAL" clId="{58F724D8-34F9-4B2F-B06A-76F30AB6C96A}" dt="2020-12-14T17:07:38.554" v="129" actId="962"/>
          <ac:picMkLst>
            <pc:docMk/>
            <pc:sldMk cId="3730090415" sldId="1540"/>
            <ac:picMk id="6" creationId="{E667D19E-B28D-4B4B-A917-243B8976BBE8}"/>
          </ac:picMkLst>
        </pc:picChg>
      </pc:sldChg>
    </pc:docChg>
  </pc:docChgLst>
  <pc:docChgLst>
    <pc:chgData name="Richard Orme" userId="8848ce34-9c74-4ac9-9c06-dbfc8e61e81b" providerId="ADAL" clId="{C269743C-978F-4A70-BA51-30D22E26C4FC}"/>
    <pc:docChg chg="undo custSel addSld delSld modSld sldOrd">
      <pc:chgData name="Richard Orme" userId="8848ce34-9c74-4ac9-9c06-dbfc8e61e81b" providerId="ADAL" clId="{C269743C-978F-4A70-BA51-30D22E26C4FC}" dt="2020-12-09T11:11:11.730" v="2686" actId="1076"/>
      <pc:docMkLst>
        <pc:docMk/>
      </pc:docMkLst>
      <pc:sldChg chg="modSp mod">
        <pc:chgData name="Richard Orme" userId="8848ce34-9c74-4ac9-9c06-dbfc8e61e81b" providerId="ADAL" clId="{C269743C-978F-4A70-BA51-30D22E26C4FC}" dt="2020-12-08T20:09:14.179" v="294" actId="14100"/>
        <pc:sldMkLst>
          <pc:docMk/>
          <pc:sldMk cId="0" sldId="256"/>
        </pc:sldMkLst>
        <pc:spChg chg="mod ord">
          <ac:chgData name="Richard Orme" userId="8848ce34-9c74-4ac9-9c06-dbfc8e61e81b" providerId="ADAL" clId="{C269743C-978F-4A70-BA51-30D22E26C4FC}" dt="2020-12-03T18:56:25.332" v="163" actId="13244"/>
          <ac:spMkLst>
            <pc:docMk/>
            <pc:sldMk cId="0" sldId="256"/>
            <ac:spMk id="2" creationId="{00000000-0000-0000-0000-000000000000}"/>
          </ac:spMkLst>
        </pc:spChg>
        <pc:spChg chg="mod ord">
          <ac:chgData name="Richard Orme" userId="8848ce34-9c74-4ac9-9c06-dbfc8e61e81b" providerId="ADAL" clId="{C269743C-978F-4A70-BA51-30D22E26C4FC}" dt="2020-12-08T20:09:14.179" v="294" actId="14100"/>
          <ac:spMkLst>
            <pc:docMk/>
            <pc:sldMk cId="0" sldId="256"/>
            <ac:spMk id="2050" creationId="{00000000-0000-0000-0000-000000000000}"/>
          </ac:spMkLst>
        </pc:spChg>
        <pc:picChg chg="ord">
          <ac:chgData name="Richard Orme" userId="8848ce34-9c74-4ac9-9c06-dbfc8e61e81b" providerId="ADAL" clId="{C269743C-978F-4A70-BA51-30D22E26C4FC}" dt="2020-12-03T18:56:31.571" v="164" actId="13244"/>
          <ac:picMkLst>
            <pc:docMk/>
            <pc:sldMk cId="0" sldId="256"/>
            <ac:picMk id="8" creationId="{DA921856-4C99-4193-B56C-66CF70C999D5}"/>
          </ac:picMkLst>
        </pc:picChg>
        <pc:picChg chg="mod">
          <ac:chgData name="Richard Orme" userId="8848ce34-9c74-4ac9-9c06-dbfc8e61e81b" providerId="ADAL" clId="{C269743C-978F-4A70-BA51-30D22E26C4FC}" dt="2020-12-03T18:21:01.543" v="100" actId="962"/>
          <ac:picMkLst>
            <pc:docMk/>
            <pc:sldMk cId="0" sldId="256"/>
            <ac:picMk id="10" creationId="{F940006C-D988-47F1-B13C-9FBECE413099}"/>
          </ac:picMkLst>
        </pc:picChg>
      </pc:sldChg>
      <pc:sldChg chg="addSp delSp modSp mod ord">
        <pc:chgData name="Richard Orme" userId="8848ce34-9c74-4ac9-9c06-dbfc8e61e81b" providerId="ADAL" clId="{C269743C-978F-4A70-BA51-30D22E26C4FC}" dt="2020-12-08T22:29:38.066" v="1919" actId="1076"/>
        <pc:sldMkLst>
          <pc:docMk/>
          <pc:sldMk cId="1289974805" sldId="322"/>
        </pc:sldMkLst>
        <pc:spChg chg="mod">
          <ac:chgData name="Richard Orme" userId="8848ce34-9c74-4ac9-9c06-dbfc8e61e81b" providerId="ADAL" clId="{C269743C-978F-4A70-BA51-30D22E26C4FC}" dt="2020-12-08T21:51:42.190" v="1662"/>
          <ac:spMkLst>
            <pc:docMk/>
            <pc:sldMk cId="1289974805" sldId="322"/>
            <ac:spMk id="5" creationId="{69D9615B-2842-4AA2-ACAE-32D941B8FF44}"/>
          </ac:spMkLst>
        </pc:spChg>
        <pc:picChg chg="add mod">
          <ac:chgData name="Richard Orme" userId="8848ce34-9c74-4ac9-9c06-dbfc8e61e81b" providerId="ADAL" clId="{C269743C-978F-4A70-BA51-30D22E26C4FC}" dt="2020-12-08T22:29:38.066" v="1919" actId="1076"/>
          <ac:picMkLst>
            <pc:docMk/>
            <pc:sldMk cId="1289974805" sldId="322"/>
            <ac:picMk id="3" creationId="{AB3D0DCC-7689-4785-85D7-32B83D66BFB7}"/>
          </ac:picMkLst>
        </pc:picChg>
        <pc:picChg chg="del">
          <ac:chgData name="Richard Orme" userId="8848ce34-9c74-4ac9-9c06-dbfc8e61e81b" providerId="ADAL" clId="{C269743C-978F-4A70-BA51-30D22E26C4FC}" dt="2020-12-08T22:29:27.279" v="1916" actId="478"/>
          <ac:picMkLst>
            <pc:docMk/>
            <pc:sldMk cId="1289974805" sldId="322"/>
            <ac:picMk id="9" creationId="{92F2C4C8-7A67-49B8-A180-B04E4CB6A54D}"/>
          </ac:picMkLst>
        </pc:picChg>
      </pc:sldChg>
      <pc:sldChg chg="addSp modSp mod">
        <pc:chgData name="Richard Orme" userId="8848ce34-9c74-4ac9-9c06-dbfc8e61e81b" providerId="ADAL" clId="{C269743C-978F-4A70-BA51-30D22E26C4FC}" dt="2020-12-09T11:11:11.730" v="2686" actId="1076"/>
        <pc:sldMkLst>
          <pc:docMk/>
          <pc:sldMk cId="1620301825" sldId="327"/>
        </pc:sldMkLst>
        <pc:spChg chg="mod">
          <ac:chgData name="Richard Orme" userId="8848ce34-9c74-4ac9-9c06-dbfc8e61e81b" providerId="ADAL" clId="{C269743C-978F-4A70-BA51-30D22E26C4FC}" dt="2020-12-09T11:10:14.045" v="2681" actId="20577"/>
          <ac:spMkLst>
            <pc:docMk/>
            <pc:sldMk cId="1620301825" sldId="327"/>
            <ac:spMk id="3" creationId="{478E3186-2019-D946-8C67-BE83FFBCC65E}"/>
          </ac:spMkLst>
        </pc:spChg>
        <pc:picChg chg="add mod">
          <ac:chgData name="Richard Orme" userId="8848ce34-9c74-4ac9-9c06-dbfc8e61e81b" providerId="ADAL" clId="{C269743C-978F-4A70-BA51-30D22E26C4FC}" dt="2020-12-09T11:11:11.730" v="2686" actId="1076"/>
          <ac:picMkLst>
            <pc:docMk/>
            <pc:sldMk cId="1620301825" sldId="327"/>
            <ac:picMk id="5" creationId="{31B6ED99-0B99-44E6-993B-643C4EA2E8E2}"/>
          </ac:picMkLst>
        </pc:picChg>
      </pc:sldChg>
      <pc:sldChg chg="addSp delSp modSp mod">
        <pc:chgData name="Richard Orme" userId="8848ce34-9c74-4ac9-9c06-dbfc8e61e81b" providerId="ADAL" clId="{C269743C-978F-4A70-BA51-30D22E26C4FC}" dt="2020-12-08T20:08:34.626" v="287" actId="1076"/>
        <pc:sldMkLst>
          <pc:docMk/>
          <pc:sldMk cId="2533990397" sldId="328"/>
        </pc:sldMkLst>
        <pc:spChg chg="add mod ord">
          <ac:chgData name="Richard Orme" userId="8848ce34-9c74-4ac9-9c06-dbfc8e61e81b" providerId="ADAL" clId="{C269743C-978F-4A70-BA51-30D22E26C4FC}" dt="2020-12-08T20:08:17.357" v="283" actId="1076"/>
          <ac:spMkLst>
            <pc:docMk/>
            <pc:sldMk cId="2533990397" sldId="328"/>
            <ac:spMk id="9" creationId="{78951134-2349-45F3-B0DB-1A31B57257D9}"/>
          </ac:spMkLst>
        </pc:spChg>
        <pc:spChg chg="add mod ord">
          <ac:chgData name="Richard Orme" userId="8848ce34-9c74-4ac9-9c06-dbfc8e61e81b" providerId="ADAL" clId="{C269743C-978F-4A70-BA51-30D22E26C4FC}" dt="2020-12-08T20:08:13.107" v="282" actId="1076"/>
          <ac:spMkLst>
            <pc:docMk/>
            <pc:sldMk cId="2533990397" sldId="328"/>
            <ac:spMk id="10" creationId="{CE1A4FFF-239D-4062-A9E6-7C7A1FAE0474}"/>
          </ac:spMkLst>
        </pc:spChg>
        <pc:spChg chg="mod ord">
          <ac:chgData name="Richard Orme" userId="8848ce34-9c74-4ac9-9c06-dbfc8e61e81b" providerId="ADAL" clId="{C269743C-978F-4A70-BA51-30D22E26C4FC}" dt="2020-12-08T20:08:34.626" v="287" actId="1076"/>
          <ac:spMkLst>
            <pc:docMk/>
            <pc:sldMk cId="2533990397" sldId="328"/>
            <ac:spMk id="11" creationId="{137C69BF-FF74-4934-9E40-ED9604948E80}"/>
          </ac:spMkLst>
        </pc:spChg>
        <pc:spChg chg="ord">
          <ac:chgData name="Richard Orme" userId="8848ce34-9c74-4ac9-9c06-dbfc8e61e81b" providerId="ADAL" clId="{C269743C-978F-4A70-BA51-30D22E26C4FC}" dt="2020-12-03T18:56:46.719" v="166" actId="13244"/>
          <ac:spMkLst>
            <pc:docMk/>
            <pc:sldMk cId="2533990397" sldId="328"/>
            <ac:spMk id="13" creationId="{87E68BDF-BCC9-4F74-A016-20E99697CD6B}"/>
          </ac:spMkLst>
        </pc:spChg>
        <pc:picChg chg="add del mod">
          <ac:chgData name="Richard Orme" userId="8848ce34-9c74-4ac9-9c06-dbfc8e61e81b" providerId="ADAL" clId="{C269743C-978F-4A70-BA51-30D22E26C4FC}" dt="2020-12-03T18:24:08.349" v="105" actId="478"/>
          <ac:picMkLst>
            <pc:docMk/>
            <pc:sldMk cId="2533990397" sldId="328"/>
            <ac:picMk id="2" creationId="{58A1363D-C06D-4556-9D46-EAABA80FE824}"/>
          </ac:picMkLst>
        </pc:picChg>
        <pc:picChg chg="add mod modCrop">
          <ac:chgData name="Richard Orme" userId="8848ce34-9c74-4ac9-9c06-dbfc8e61e81b" providerId="ADAL" clId="{C269743C-978F-4A70-BA51-30D22E26C4FC}" dt="2020-12-03T18:59:15.205" v="215" actId="962"/>
          <ac:picMkLst>
            <pc:docMk/>
            <pc:sldMk cId="2533990397" sldId="328"/>
            <ac:picMk id="3" creationId="{F97CFF59-D2D5-464A-93B6-43DB7527D231}"/>
          </ac:picMkLst>
        </pc:picChg>
        <pc:picChg chg="add mod ord">
          <ac:chgData name="Richard Orme" userId="8848ce34-9c74-4ac9-9c06-dbfc8e61e81b" providerId="ADAL" clId="{C269743C-978F-4A70-BA51-30D22E26C4FC}" dt="2020-12-08T20:07:19.889" v="266" actId="14100"/>
          <ac:picMkLst>
            <pc:docMk/>
            <pc:sldMk cId="2533990397" sldId="328"/>
            <ac:picMk id="4" creationId="{D793A1BE-BFE9-44AE-AD8D-9E57E4BB2C5C}"/>
          </ac:picMkLst>
        </pc:picChg>
        <pc:picChg chg="add del mod">
          <ac:chgData name="Richard Orme" userId="8848ce34-9c74-4ac9-9c06-dbfc8e61e81b" providerId="ADAL" clId="{C269743C-978F-4A70-BA51-30D22E26C4FC}" dt="2020-12-03T18:58:08.635" v="174" actId="478"/>
          <ac:picMkLst>
            <pc:docMk/>
            <pc:sldMk cId="2533990397" sldId="328"/>
            <ac:picMk id="7" creationId="{2E85A47D-0575-475B-8A85-75F0EFDABE6A}"/>
          </ac:picMkLst>
        </pc:picChg>
        <pc:picChg chg="mod ord">
          <ac:chgData name="Richard Orme" userId="8848ce34-9c74-4ac9-9c06-dbfc8e61e81b" providerId="ADAL" clId="{C269743C-978F-4A70-BA51-30D22E26C4FC}" dt="2020-12-08T20:07:23.992" v="267" actId="14100"/>
          <ac:picMkLst>
            <pc:docMk/>
            <pc:sldMk cId="2533990397" sldId="328"/>
            <ac:picMk id="14" creationId="{16F5A678-229D-4F7A-AE17-61FB1C483A11}"/>
          </ac:picMkLst>
        </pc:picChg>
      </pc:sldChg>
      <pc:sldChg chg="addSp modSp mod">
        <pc:chgData name="Richard Orme" userId="8848ce34-9c74-4ac9-9c06-dbfc8e61e81b" providerId="ADAL" clId="{C269743C-978F-4A70-BA51-30D22E26C4FC}" dt="2020-12-09T10:51:04.781" v="2107" actId="1076"/>
        <pc:sldMkLst>
          <pc:docMk/>
          <pc:sldMk cId="418620656" sldId="340"/>
        </pc:sldMkLst>
        <pc:spChg chg="add mod">
          <ac:chgData name="Richard Orme" userId="8848ce34-9c74-4ac9-9c06-dbfc8e61e81b" providerId="ADAL" clId="{C269743C-978F-4A70-BA51-30D22E26C4FC}" dt="2020-12-09T10:26:54.622" v="2101" actId="14100"/>
          <ac:spMkLst>
            <pc:docMk/>
            <pc:sldMk cId="418620656" sldId="340"/>
            <ac:spMk id="3" creationId="{0FF228A4-3B7C-4BC8-B3C8-739D79BC8A9B}"/>
          </ac:spMkLst>
        </pc:spChg>
        <pc:picChg chg="add mod">
          <ac:chgData name="Richard Orme" userId="8848ce34-9c74-4ac9-9c06-dbfc8e61e81b" providerId="ADAL" clId="{C269743C-978F-4A70-BA51-30D22E26C4FC}" dt="2020-12-09T10:51:04.781" v="2107" actId="1076"/>
          <ac:picMkLst>
            <pc:docMk/>
            <pc:sldMk cId="418620656" sldId="340"/>
            <ac:picMk id="4" creationId="{323AFBF4-FF90-4E9C-A33E-263B7F1EED91}"/>
          </ac:picMkLst>
        </pc:picChg>
        <pc:picChg chg="add mod">
          <ac:chgData name="Richard Orme" userId="8848ce34-9c74-4ac9-9c06-dbfc8e61e81b" providerId="ADAL" clId="{C269743C-978F-4A70-BA51-30D22E26C4FC}" dt="2020-12-09T10:26:57.312" v="2102" actId="1076"/>
          <ac:picMkLst>
            <pc:docMk/>
            <pc:sldMk cId="418620656" sldId="340"/>
            <ac:picMk id="5" creationId="{465E8B9E-5502-4525-8C6D-4373C45A4789}"/>
          </ac:picMkLst>
        </pc:picChg>
      </pc:sldChg>
      <pc:sldChg chg="modSp mod">
        <pc:chgData name="Richard Orme" userId="8848ce34-9c74-4ac9-9c06-dbfc8e61e81b" providerId="ADAL" clId="{C269743C-978F-4A70-BA51-30D22E26C4FC}" dt="2020-12-08T20:06:17.887" v="232" actId="404"/>
        <pc:sldMkLst>
          <pc:docMk/>
          <pc:sldMk cId="1627399592" sldId="359"/>
        </pc:sldMkLst>
        <pc:spChg chg="ord">
          <ac:chgData name="Richard Orme" userId="8848ce34-9c74-4ac9-9c06-dbfc8e61e81b" providerId="ADAL" clId="{C269743C-978F-4A70-BA51-30D22E26C4FC}" dt="2020-12-03T18:56:41.476" v="165" actId="13244"/>
          <ac:spMkLst>
            <pc:docMk/>
            <pc:sldMk cId="1627399592" sldId="359"/>
            <ac:spMk id="2" creationId="{4308FE79-EAE4-F946-96A3-708488D3738F}"/>
          </ac:spMkLst>
        </pc:spChg>
        <pc:spChg chg="mod">
          <ac:chgData name="Richard Orme" userId="8848ce34-9c74-4ac9-9c06-dbfc8e61e81b" providerId="ADAL" clId="{C269743C-978F-4A70-BA51-30D22E26C4FC}" dt="2020-12-08T20:06:17.887" v="232" actId="404"/>
          <ac:spMkLst>
            <pc:docMk/>
            <pc:sldMk cId="1627399592" sldId="359"/>
            <ac:spMk id="3" creationId="{478E3186-2019-D946-8C67-BE83FFBCC65E}"/>
          </ac:spMkLst>
        </pc:spChg>
      </pc:sldChg>
      <pc:sldChg chg="modSp mod">
        <pc:chgData name="Richard Orme" userId="8848ce34-9c74-4ac9-9c06-dbfc8e61e81b" providerId="ADAL" clId="{C269743C-978F-4A70-BA51-30D22E26C4FC}" dt="2020-12-03T18:59:55.878" v="221" actId="13244"/>
        <pc:sldMkLst>
          <pc:docMk/>
          <pc:sldMk cId="4004647307" sldId="390"/>
        </pc:sldMkLst>
        <pc:spChg chg="ord">
          <ac:chgData name="Richard Orme" userId="8848ce34-9c74-4ac9-9c06-dbfc8e61e81b" providerId="ADAL" clId="{C269743C-978F-4A70-BA51-30D22E26C4FC}" dt="2020-12-03T18:59:55.878" v="221" actId="13244"/>
          <ac:spMkLst>
            <pc:docMk/>
            <pc:sldMk cId="4004647307" sldId="390"/>
            <ac:spMk id="6" creationId="{3366E22E-9BD4-4C4D-BA91-A850EC1AEF32}"/>
          </ac:spMkLst>
        </pc:spChg>
        <pc:picChg chg="ord">
          <ac:chgData name="Richard Orme" userId="8848ce34-9c74-4ac9-9c06-dbfc8e61e81b" providerId="ADAL" clId="{C269743C-978F-4A70-BA51-30D22E26C4FC}" dt="2020-12-03T18:59:49.224" v="219" actId="13244"/>
          <ac:picMkLst>
            <pc:docMk/>
            <pc:sldMk cId="4004647307" sldId="390"/>
            <ac:picMk id="3" creationId="{111A5269-B30A-4CA4-8611-D4D7555BC524}"/>
          </ac:picMkLst>
        </pc:picChg>
        <pc:picChg chg="ord">
          <ac:chgData name="Richard Orme" userId="8848ce34-9c74-4ac9-9c06-dbfc8e61e81b" providerId="ADAL" clId="{C269743C-978F-4A70-BA51-30D22E26C4FC}" dt="2020-12-03T18:59:46.819" v="218" actId="13244"/>
          <ac:picMkLst>
            <pc:docMk/>
            <pc:sldMk cId="4004647307" sldId="390"/>
            <ac:picMk id="5" creationId="{A7ADB978-D7D0-4872-84BC-3FFC4FEDF7BC}"/>
          </ac:picMkLst>
        </pc:picChg>
      </pc:sldChg>
      <pc:sldChg chg="modSp mod">
        <pc:chgData name="Richard Orme" userId="8848ce34-9c74-4ac9-9c06-dbfc8e61e81b" providerId="ADAL" clId="{C269743C-978F-4A70-BA51-30D22E26C4FC}" dt="2020-12-09T10:57:38.975" v="2138" actId="6549"/>
        <pc:sldMkLst>
          <pc:docMk/>
          <pc:sldMk cId="501426336" sldId="391"/>
        </pc:sldMkLst>
        <pc:spChg chg="ord">
          <ac:chgData name="Richard Orme" userId="8848ce34-9c74-4ac9-9c06-dbfc8e61e81b" providerId="ADAL" clId="{C269743C-978F-4A70-BA51-30D22E26C4FC}" dt="2020-12-03T18:59:23.434" v="216" actId="13244"/>
          <ac:spMkLst>
            <pc:docMk/>
            <pc:sldMk cId="501426336" sldId="391"/>
            <ac:spMk id="2" creationId="{4308FE79-EAE4-F946-96A3-708488D3738F}"/>
          </ac:spMkLst>
        </pc:spChg>
        <pc:spChg chg="mod">
          <ac:chgData name="Richard Orme" userId="8848ce34-9c74-4ac9-9c06-dbfc8e61e81b" providerId="ADAL" clId="{C269743C-978F-4A70-BA51-30D22E26C4FC}" dt="2020-12-09T10:57:38.975" v="2138" actId="6549"/>
          <ac:spMkLst>
            <pc:docMk/>
            <pc:sldMk cId="501426336" sldId="391"/>
            <ac:spMk id="3" creationId="{478E3186-2019-D946-8C67-BE83FFBCC65E}"/>
          </ac:spMkLst>
        </pc:spChg>
      </pc:sldChg>
      <pc:sldChg chg="addSp delSp modSp mod ord">
        <pc:chgData name="Richard Orme" userId="8848ce34-9c74-4ac9-9c06-dbfc8e61e81b" providerId="ADAL" clId="{C269743C-978F-4A70-BA51-30D22E26C4FC}" dt="2020-12-08T20:49:04.694" v="1092" actId="478"/>
        <pc:sldMkLst>
          <pc:docMk/>
          <pc:sldMk cId="1447380680" sldId="392"/>
        </pc:sldMkLst>
        <pc:spChg chg="mod ord">
          <ac:chgData name="Richard Orme" userId="8848ce34-9c74-4ac9-9c06-dbfc8e61e81b" providerId="ADAL" clId="{C269743C-978F-4A70-BA51-30D22E26C4FC}" dt="2020-12-08T20:21:12.883" v="512" actId="20577"/>
          <ac:spMkLst>
            <pc:docMk/>
            <pc:sldMk cId="1447380680" sldId="392"/>
            <ac:spMk id="2" creationId="{4308FE79-EAE4-F946-96A3-708488D3738F}"/>
          </ac:spMkLst>
        </pc:spChg>
        <pc:spChg chg="mod">
          <ac:chgData name="Richard Orme" userId="8848ce34-9c74-4ac9-9c06-dbfc8e61e81b" providerId="ADAL" clId="{C269743C-978F-4A70-BA51-30D22E26C4FC}" dt="2020-12-08T20:48:31.542" v="1083" actId="14100"/>
          <ac:spMkLst>
            <pc:docMk/>
            <pc:sldMk cId="1447380680" sldId="392"/>
            <ac:spMk id="3" creationId="{478E3186-2019-D946-8C67-BE83FFBCC65E}"/>
          </ac:spMkLst>
        </pc:spChg>
        <pc:picChg chg="add del mod">
          <ac:chgData name="Richard Orme" userId="8848ce34-9c74-4ac9-9c06-dbfc8e61e81b" providerId="ADAL" clId="{C269743C-978F-4A70-BA51-30D22E26C4FC}" dt="2020-12-08T20:49:04.694" v="1092" actId="478"/>
          <ac:picMkLst>
            <pc:docMk/>
            <pc:sldMk cId="1447380680" sldId="392"/>
            <ac:picMk id="4" creationId="{975C4EE8-941D-4A8B-ACA8-623F61C8CD00}"/>
          </ac:picMkLst>
        </pc:picChg>
      </pc:sldChg>
      <pc:sldChg chg="modSp mod modNotesTx">
        <pc:chgData name="Richard Orme" userId="8848ce34-9c74-4ac9-9c06-dbfc8e61e81b" providerId="ADAL" clId="{C269743C-978F-4A70-BA51-30D22E26C4FC}" dt="2020-12-09T11:09:15.046" v="2679" actId="20577"/>
        <pc:sldMkLst>
          <pc:docMk/>
          <pc:sldMk cId="3662715342" sldId="400"/>
        </pc:sldMkLst>
        <pc:spChg chg="mod">
          <ac:chgData name="Richard Orme" userId="8848ce34-9c74-4ac9-9c06-dbfc8e61e81b" providerId="ADAL" clId="{C269743C-978F-4A70-BA51-30D22E26C4FC}" dt="2020-12-09T11:05:00.631" v="2253" actId="12"/>
          <ac:spMkLst>
            <pc:docMk/>
            <pc:sldMk cId="3662715342" sldId="400"/>
            <ac:spMk id="3" creationId="{7A5F16A8-206A-471A-98B6-3B6EDB69B103}"/>
          </ac:spMkLst>
        </pc:spChg>
        <pc:spChg chg="mod">
          <ac:chgData name="Richard Orme" userId="8848ce34-9c74-4ac9-9c06-dbfc8e61e81b" providerId="ADAL" clId="{C269743C-978F-4A70-BA51-30D22E26C4FC}" dt="2020-12-08T20:19:56.424" v="494" actId="1076"/>
          <ac:spMkLst>
            <pc:docMk/>
            <pc:sldMk cId="3662715342" sldId="400"/>
            <ac:spMk id="6" creationId="{AD636132-EECF-4B23-968B-7BBBB52A2CE4}"/>
          </ac:spMkLst>
        </pc:spChg>
      </pc:sldChg>
      <pc:sldChg chg="modSp mod">
        <pc:chgData name="Richard Orme" userId="8848ce34-9c74-4ac9-9c06-dbfc8e61e81b" providerId="ADAL" clId="{C269743C-978F-4A70-BA51-30D22E26C4FC}" dt="2020-12-09T11:01:40.291" v="2242" actId="207"/>
        <pc:sldMkLst>
          <pc:docMk/>
          <pc:sldMk cId="4034811997" sldId="1470"/>
        </pc:sldMkLst>
        <pc:spChg chg="mod">
          <ac:chgData name="Richard Orme" userId="8848ce34-9c74-4ac9-9c06-dbfc8e61e81b" providerId="ADAL" clId="{C269743C-978F-4A70-BA51-30D22E26C4FC}" dt="2020-12-09T10:57:33.343" v="2136" actId="20577"/>
          <ac:spMkLst>
            <pc:docMk/>
            <pc:sldMk cId="4034811997" sldId="1470"/>
            <ac:spMk id="2" creationId="{4308FE79-EAE4-F946-96A3-708488D3738F}"/>
          </ac:spMkLst>
        </pc:spChg>
        <pc:spChg chg="mod">
          <ac:chgData name="Richard Orme" userId="8848ce34-9c74-4ac9-9c06-dbfc8e61e81b" providerId="ADAL" clId="{C269743C-978F-4A70-BA51-30D22E26C4FC}" dt="2020-12-09T11:01:40.291" v="2242" actId="207"/>
          <ac:spMkLst>
            <pc:docMk/>
            <pc:sldMk cId="4034811997" sldId="1470"/>
            <ac:spMk id="3" creationId="{478E3186-2019-D946-8C67-BE83FFBCC65E}"/>
          </ac:spMkLst>
        </pc:spChg>
      </pc:sldChg>
      <pc:sldChg chg="modSp mod">
        <pc:chgData name="Richard Orme" userId="8848ce34-9c74-4ac9-9c06-dbfc8e61e81b" providerId="ADAL" clId="{C269743C-978F-4A70-BA51-30D22E26C4FC}" dt="2020-12-08T20:10:58.003" v="295" actId="27636"/>
        <pc:sldMkLst>
          <pc:docMk/>
          <pc:sldMk cId="1395401473" sldId="1474"/>
        </pc:sldMkLst>
        <pc:spChg chg="mod">
          <ac:chgData name="Richard Orme" userId="8848ce34-9c74-4ac9-9c06-dbfc8e61e81b" providerId="ADAL" clId="{C269743C-978F-4A70-BA51-30D22E26C4FC}" dt="2020-12-08T20:10:58.003" v="295" actId="27636"/>
          <ac:spMkLst>
            <pc:docMk/>
            <pc:sldMk cId="1395401473" sldId="1474"/>
            <ac:spMk id="4" creationId="{AC86AC24-6DB5-4C4A-9C22-C95647D41040}"/>
          </ac:spMkLst>
        </pc:spChg>
      </pc:sldChg>
      <pc:sldChg chg="addSp modSp mod">
        <pc:chgData name="Richard Orme" userId="8848ce34-9c74-4ac9-9c06-dbfc8e61e81b" providerId="ADAL" clId="{C269743C-978F-4A70-BA51-30D22E26C4FC}" dt="2020-12-08T20:43:55.827" v="1074" actId="20578"/>
        <pc:sldMkLst>
          <pc:docMk/>
          <pc:sldMk cId="2367774414" sldId="1478"/>
        </pc:sldMkLst>
        <pc:spChg chg="mod">
          <ac:chgData name="Richard Orme" userId="8848ce34-9c74-4ac9-9c06-dbfc8e61e81b" providerId="ADAL" clId="{C269743C-978F-4A70-BA51-30D22E26C4FC}" dt="2020-12-08T20:40:33.210" v="1013" actId="20577"/>
          <ac:spMkLst>
            <pc:docMk/>
            <pc:sldMk cId="2367774414" sldId="1478"/>
            <ac:spMk id="2" creationId="{4308FE79-EAE4-F946-96A3-708488D3738F}"/>
          </ac:spMkLst>
        </pc:spChg>
        <pc:spChg chg="mod">
          <ac:chgData name="Richard Orme" userId="8848ce34-9c74-4ac9-9c06-dbfc8e61e81b" providerId="ADAL" clId="{C269743C-978F-4A70-BA51-30D22E26C4FC}" dt="2020-12-08T20:43:55.827" v="1074" actId="20578"/>
          <ac:spMkLst>
            <pc:docMk/>
            <pc:sldMk cId="2367774414" sldId="1478"/>
            <ac:spMk id="3" creationId="{478E3186-2019-D946-8C67-BE83FFBCC65E}"/>
          </ac:spMkLst>
        </pc:spChg>
        <pc:picChg chg="add mod">
          <ac:chgData name="Richard Orme" userId="8848ce34-9c74-4ac9-9c06-dbfc8e61e81b" providerId="ADAL" clId="{C269743C-978F-4A70-BA51-30D22E26C4FC}" dt="2020-12-08T20:40:27.171" v="1012" actId="1076"/>
          <ac:picMkLst>
            <pc:docMk/>
            <pc:sldMk cId="2367774414" sldId="1478"/>
            <ac:picMk id="4" creationId="{9C017D9C-092E-40F4-82B1-7D05A7CFDAA8}"/>
          </ac:picMkLst>
        </pc:picChg>
      </pc:sldChg>
      <pc:sldChg chg="add">
        <pc:chgData name="Richard Orme" userId="8848ce34-9c74-4ac9-9c06-dbfc8e61e81b" providerId="ADAL" clId="{C269743C-978F-4A70-BA51-30D22E26C4FC}" dt="2020-12-08T20:48:50.380" v="1085" actId="2890"/>
        <pc:sldMkLst>
          <pc:docMk/>
          <pc:sldMk cId="354378325" sldId="1479"/>
        </pc:sldMkLst>
      </pc:sldChg>
      <pc:sldChg chg="modSp add mod">
        <pc:chgData name="Richard Orme" userId="8848ce34-9c74-4ac9-9c06-dbfc8e61e81b" providerId="ADAL" clId="{C269743C-978F-4A70-BA51-30D22E26C4FC}" dt="2020-12-08T21:15:30.726" v="1254" actId="1076"/>
        <pc:sldMkLst>
          <pc:docMk/>
          <pc:sldMk cId="1356882133" sldId="1480"/>
        </pc:sldMkLst>
        <pc:picChg chg="mod">
          <ac:chgData name="Richard Orme" userId="8848ce34-9c74-4ac9-9c06-dbfc8e61e81b" providerId="ADAL" clId="{C269743C-978F-4A70-BA51-30D22E26C4FC}" dt="2020-12-08T21:15:30.726" v="1254" actId="1076"/>
          <ac:picMkLst>
            <pc:docMk/>
            <pc:sldMk cId="1356882133" sldId="1480"/>
            <ac:picMk id="4" creationId="{975C4EE8-941D-4A8B-ACA8-623F61C8CD00}"/>
          </ac:picMkLst>
        </pc:picChg>
      </pc:sldChg>
      <pc:sldChg chg="modSp add mod">
        <pc:chgData name="Richard Orme" userId="8848ce34-9c74-4ac9-9c06-dbfc8e61e81b" providerId="ADAL" clId="{C269743C-978F-4A70-BA51-30D22E26C4FC}" dt="2020-12-08T21:27:51.192" v="1285" actId="1076"/>
        <pc:sldMkLst>
          <pc:docMk/>
          <pc:sldMk cId="2048630711" sldId="1481"/>
        </pc:sldMkLst>
        <pc:picChg chg="mod">
          <ac:chgData name="Richard Orme" userId="8848ce34-9c74-4ac9-9c06-dbfc8e61e81b" providerId="ADAL" clId="{C269743C-978F-4A70-BA51-30D22E26C4FC}" dt="2020-12-08T21:27:51.192" v="1285" actId="1076"/>
          <ac:picMkLst>
            <pc:docMk/>
            <pc:sldMk cId="2048630711" sldId="1481"/>
            <ac:picMk id="4" creationId="{975C4EE8-941D-4A8B-ACA8-623F61C8CD00}"/>
          </ac:picMkLst>
        </pc:picChg>
      </pc:sldChg>
      <pc:sldChg chg="modSp add mod">
        <pc:chgData name="Richard Orme" userId="8848ce34-9c74-4ac9-9c06-dbfc8e61e81b" providerId="ADAL" clId="{C269743C-978F-4A70-BA51-30D22E26C4FC}" dt="2020-12-08T21:31:57.694" v="1430" actId="1076"/>
        <pc:sldMkLst>
          <pc:docMk/>
          <pc:sldMk cId="99563494" sldId="1482"/>
        </pc:sldMkLst>
        <pc:picChg chg="mod">
          <ac:chgData name="Richard Orme" userId="8848ce34-9c74-4ac9-9c06-dbfc8e61e81b" providerId="ADAL" clId="{C269743C-978F-4A70-BA51-30D22E26C4FC}" dt="2020-12-08T21:31:57.694" v="1430" actId="1076"/>
          <ac:picMkLst>
            <pc:docMk/>
            <pc:sldMk cId="99563494" sldId="1482"/>
            <ac:picMk id="4" creationId="{975C4EE8-941D-4A8B-ACA8-623F61C8CD00}"/>
          </ac:picMkLst>
        </pc:picChg>
      </pc:sldChg>
      <pc:sldChg chg="modSp add mod">
        <pc:chgData name="Richard Orme" userId="8848ce34-9c74-4ac9-9c06-dbfc8e61e81b" providerId="ADAL" clId="{C269743C-978F-4A70-BA51-30D22E26C4FC}" dt="2020-12-08T21:39:16.566" v="1490" actId="1076"/>
        <pc:sldMkLst>
          <pc:docMk/>
          <pc:sldMk cId="1638596819" sldId="1483"/>
        </pc:sldMkLst>
        <pc:picChg chg="mod">
          <ac:chgData name="Richard Orme" userId="8848ce34-9c74-4ac9-9c06-dbfc8e61e81b" providerId="ADAL" clId="{C269743C-978F-4A70-BA51-30D22E26C4FC}" dt="2020-12-08T21:39:16.566" v="1490" actId="1076"/>
          <ac:picMkLst>
            <pc:docMk/>
            <pc:sldMk cId="1638596819" sldId="1483"/>
            <ac:picMk id="4" creationId="{975C4EE8-941D-4A8B-ACA8-623F61C8CD00}"/>
          </ac:picMkLst>
        </pc:picChg>
      </pc:sldChg>
      <pc:sldChg chg="modSp add mod ord">
        <pc:chgData name="Richard Orme" userId="8848ce34-9c74-4ac9-9c06-dbfc8e61e81b" providerId="ADAL" clId="{C269743C-978F-4A70-BA51-30D22E26C4FC}" dt="2020-12-08T21:50:15.909" v="1632"/>
        <pc:sldMkLst>
          <pc:docMk/>
          <pc:sldMk cId="3504590014" sldId="1484"/>
        </pc:sldMkLst>
        <pc:picChg chg="mod">
          <ac:chgData name="Richard Orme" userId="8848ce34-9c74-4ac9-9c06-dbfc8e61e81b" providerId="ADAL" clId="{C269743C-978F-4A70-BA51-30D22E26C4FC}" dt="2020-12-08T21:39:27.319" v="1491" actId="1076"/>
          <ac:picMkLst>
            <pc:docMk/>
            <pc:sldMk cId="3504590014" sldId="1484"/>
            <ac:picMk id="4" creationId="{975C4EE8-941D-4A8B-ACA8-623F61C8CD00}"/>
          </ac:picMkLst>
        </pc:picChg>
      </pc:sldChg>
      <pc:sldChg chg="modSp add mod ord">
        <pc:chgData name="Richard Orme" userId="8848ce34-9c74-4ac9-9c06-dbfc8e61e81b" providerId="ADAL" clId="{C269743C-978F-4A70-BA51-30D22E26C4FC}" dt="2020-12-08T21:59:07.554" v="1692"/>
        <pc:sldMkLst>
          <pc:docMk/>
          <pc:sldMk cId="3045528907" sldId="1485"/>
        </pc:sldMkLst>
        <pc:picChg chg="mod">
          <ac:chgData name="Richard Orme" userId="8848ce34-9c74-4ac9-9c06-dbfc8e61e81b" providerId="ADAL" clId="{C269743C-978F-4A70-BA51-30D22E26C4FC}" dt="2020-12-08T21:39:35.275" v="1492" actId="1076"/>
          <ac:picMkLst>
            <pc:docMk/>
            <pc:sldMk cId="3045528907" sldId="1485"/>
            <ac:picMk id="4" creationId="{975C4EE8-941D-4A8B-ACA8-623F61C8CD00}"/>
          </ac:picMkLst>
        </pc:picChg>
      </pc:sldChg>
      <pc:sldChg chg="addSp delSp modSp new mod">
        <pc:chgData name="Richard Orme" userId="8848ce34-9c74-4ac9-9c06-dbfc8e61e81b" providerId="ADAL" clId="{C269743C-978F-4A70-BA51-30D22E26C4FC}" dt="2020-12-08T20:52:36.483" v="1111" actId="21"/>
        <pc:sldMkLst>
          <pc:docMk/>
          <pc:sldMk cId="923525859" sldId="1486"/>
        </pc:sldMkLst>
        <pc:picChg chg="add mod">
          <ac:chgData name="Richard Orme" userId="8848ce34-9c74-4ac9-9c06-dbfc8e61e81b" providerId="ADAL" clId="{C269743C-978F-4A70-BA51-30D22E26C4FC}" dt="2020-12-08T20:51:24.971" v="1106" actId="1076"/>
          <ac:picMkLst>
            <pc:docMk/>
            <pc:sldMk cId="923525859" sldId="1486"/>
            <ac:picMk id="3" creationId="{D7B0F714-E824-4F51-AB3D-D62B9C45FAC8}"/>
          </ac:picMkLst>
        </pc:picChg>
        <pc:picChg chg="add del mod">
          <ac:chgData name="Richard Orme" userId="8848ce34-9c74-4ac9-9c06-dbfc8e61e81b" providerId="ADAL" clId="{C269743C-978F-4A70-BA51-30D22E26C4FC}" dt="2020-12-08T20:52:36.483" v="1111" actId="21"/>
          <ac:picMkLst>
            <pc:docMk/>
            <pc:sldMk cId="923525859" sldId="1486"/>
            <ac:picMk id="4" creationId="{7F8E3D95-7D11-4363-9BA4-A059B03B1636}"/>
          </ac:picMkLst>
        </pc:picChg>
      </pc:sldChg>
      <pc:sldChg chg="addSp delSp modSp new mod ord">
        <pc:chgData name="Richard Orme" userId="8848ce34-9c74-4ac9-9c06-dbfc8e61e81b" providerId="ADAL" clId="{C269743C-978F-4A70-BA51-30D22E26C4FC}" dt="2020-12-08T20:52:39.516" v="1112"/>
        <pc:sldMkLst>
          <pc:docMk/>
          <pc:sldMk cId="150062445" sldId="1487"/>
        </pc:sldMkLst>
        <pc:picChg chg="add del mod">
          <ac:chgData name="Richard Orme" userId="8848ce34-9c74-4ac9-9c06-dbfc8e61e81b" providerId="ADAL" clId="{C269743C-978F-4A70-BA51-30D22E26C4FC}" dt="2020-12-08T20:52:21.892" v="1107" actId="21"/>
          <ac:picMkLst>
            <pc:docMk/>
            <pc:sldMk cId="150062445" sldId="1487"/>
            <ac:picMk id="2" creationId="{61676E2F-9F53-4132-B107-892E9C33E7E0}"/>
          </ac:picMkLst>
        </pc:picChg>
        <pc:picChg chg="add mod">
          <ac:chgData name="Richard Orme" userId="8848ce34-9c74-4ac9-9c06-dbfc8e61e81b" providerId="ADAL" clId="{C269743C-978F-4A70-BA51-30D22E26C4FC}" dt="2020-12-08T20:52:39.516" v="1112"/>
          <ac:picMkLst>
            <pc:docMk/>
            <pc:sldMk cId="150062445" sldId="1487"/>
            <ac:picMk id="3" creationId="{BA6369D9-FC74-408C-979D-39F80FA9C8F4}"/>
          </ac:picMkLst>
        </pc:picChg>
      </pc:sldChg>
      <pc:sldChg chg="addSp modSp new mod">
        <pc:chgData name="Richard Orme" userId="8848ce34-9c74-4ac9-9c06-dbfc8e61e81b" providerId="ADAL" clId="{C269743C-978F-4A70-BA51-30D22E26C4FC}" dt="2020-12-08T20:58:12.339" v="1253" actId="20577"/>
        <pc:sldMkLst>
          <pc:docMk/>
          <pc:sldMk cId="4241913870" sldId="1488"/>
        </pc:sldMkLst>
        <pc:spChg chg="add mod">
          <ac:chgData name="Richard Orme" userId="8848ce34-9c74-4ac9-9c06-dbfc8e61e81b" providerId="ADAL" clId="{C269743C-978F-4A70-BA51-30D22E26C4FC}" dt="2020-12-08T20:58:12.339" v="1253" actId="20577"/>
          <ac:spMkLst>
            <pc:docMk/>
            <pc:sldMk cId="4241913870" sldId="1488"/>
            <ac:spMk id="3" creationId="{5B447013-EA0C-488F-AF8C-2AB8C4978AE8}"/>
          </ac:spMkLst>
        </pc:spChg>
        <pc:picChg chg="add mod">
          <ac:chgData name="Richard Orme" userId="8848ce34-9c74-4ac9-9c06-dbfc8e61e81b" providerId="ADAL" clId="{C269743C-978F-4A70-BA51-30D22E26C4FC}" dt="2020-12-08T20:56:06.065" v="1122" actId="1076"/>
          <ac:picMkLst>
            <pc:docMk/>
            <pc:sldMk cId="4241913870" sldId="1488"/>
            <ac:picMk id="2" creationId="{C6B46E0F-15A4-474A-94FA-824EE0DE4C98}"/>
          </ac:picMkLst>
        </pc:picChg>
      </pc:sldChg>
      <pc:sldChg chg="addSp delSp modSp new mod">
        <pc:chgData name="Richard Orme" userId="8848ce34-9c74-4ac9-9c06-dbfc8e61e81b" providerId="ADAL" clId="{C269743C-978F-4A70-BA51-30D22E26C4FC}" dt="2020-12-08T21:26:47.954" v="1284"/>
        <pc:sldMkLst>
          <pc:docMk/>
          <pc:sldMk cId="1869928740" sldId="1489"/>
        </pc:sldMkLst>
        <pc:spChg chg="add del">
          <ac:chgData name="Richard Orme" userId="8848ce34-9c74-4ac9-9c06-dbfc8e61e81b" providerId="ADAL" clId="{C269743C-978F-4A70-BA51-30D22E26C4FC}" dt="2020-12-08T21:16:29.698" v="1257" actId="22"/>
          <ac:spMkLst>
            <pc:docMk/>
            <pc:sldMk cId="1869928740" sldId="1489"/>
            <ac:spMk id="3" creationId="{8F66136F-9403-4D55-9E48-79AAE3B2E051}"/>
          </ac:spMkLst>
        </pc:spChg>
        <pc:spChg chg="add mod">
          <ac:chgData name="Richard Orme" userId="8848ce34-9c74-4ac9-9c06-dbfc8e61e81b" providerId="ADAL" clId="{C269743C-978F-4A70-BA51-30D22E26C4FC}" dt="2020-12-08T21:26:47.954" v="1284"/>
          <ac:spMkLst>
            <pc:docMk/>
            <pc:sldMk cId="1869928740" sldId="1489"/>
            <ac:spMk id="6" creationId="{4B43F3AE-FCAC-4C62-8E7B-7D9F85AB5F3F}"/>
          </ac:spMkLst>
        </pc:spChg>
        <pc:picChg chg="add">
          <ac:chgData name="Richard Orme" userId="8848ce34-9c74-4ac9-9c06-dbfc8e61e81b" providerId="ADAL" clId="{C269743C-978F-4A70-BA51-30D22E26C4FC}" dt="2020-12-08T21:20:02.039" v="1258"/>
          <ac:picMkLst>
            <pc:docMk/>
            <pc:sldMk cId="1869928740" sldId="1489"/>
            <ac:picMk id="4" creationId="{78700B23-177E-4861-8C8D-83B48F482A8C}"/>
          </ac:picMkLst>
        </pc:picChg>
        <pc:picChg chg="add mod">
          <ac:chgData name="Richard Orme" userId="8848ce34-9c74-4ac9-9c06-dbfc8e61e81b" providerId="ADAL" clId="{C269743C-978F-4A70-BA51-30D22E26C4FC}" dt="2020-12-08T21:25:24.391" v="1278" actId="1076"/>
          <ac:picMkLst>
            <pc:docMk/>
            <pc:sldMk cId="1869928740" sldId="1489"/>
            <ac:picMk id="5" creationId="{CD487114-0EFF-44F6-AA41-721FA7C019A3}"/>
          </ac:picMkLst>
        </pc:picChg>
      </pc:sldChg>
      <pc:sldChg chg="addSp delSp modSp new mod ord">
        <pc:chgData name="Richard Orme" userId="8848ce34-9c74-4ac9-9c06-dbfc8e61e81b" providerId="ADAL" clId="{C269743C-978F-4A70-BA51-30D22E26C4FC}" dt="2020-12-08T21:26:43.244" v="1283" actId="1582"/>
        <pc:sldMkLst>
          <pc:docMk/>
          <pc:sldMk cId="768542792" sldId="1508"/>
        </pc:sldMkLst>
        <pc:spChg chg="add del mod">
          <ac:chgData name="Richard Orme" userId="8848ce34-9c74-4ac9-9c06-dbfc8e61e81b" providerId="ADAL" clId="{C269743C-978F-4A70-BA51-30D22E26C4FC}" dt="2020-12-08T21:23:51.184" v="1271" actId="478"/>
          <ac:spMkLst>
            <pc:docMk/>
            <pc:sldMk cId="768542792" sldId="1508"/>
            <ac:spMk id="3" creationId="{5C6D4F9F-12BD-49E1-9294-C7C0FE03BC2F}"/>
          </ac:spMkLst>
        </pc:spChg>
        <pc:spChg chg="add mod">
          <ac:chgData name="Richard Orme" userId="8848ce34-9c74-4ac9-9c06-dbfc8e61e81b" providerId="ADAL" clId="{C269743C-978F-4A70-BA51-30D22E26C4FC}" dt="2020-12-08T21:26:43.244" v="1283" actId="1582"/>
          <ac:spMkLst>
            <pc:docMk/>
            <pc:sldMk cId="768542792" sldId="1508"/>
            <ac:spMk id="5" creationId="{92BB0140-8781-44FE-854D-4DDCA727E7D0}"/>
          </ac:spMkLst>
        </pc:spChg>
        <pc:picChg chg="add mod">
          <ac:chgData name="Richard Orme" userId="8848ce34-9c74-4ac9-9c06-dbfc8e61e81b" providerId="ADAL" clId="{C269743C-978F-4A70-BA51-30D22E26C4FC}" dt="2020-12-08T21:21:35.269" v="1268" actId="1036"/>
          <ac:picMkLst>
            <pc:docMk/>
            <pc:sldMk cId="768542792" sldId="1508"/>
            <ac:picMk id="2" creationId="{70D7F389-6728-400B-9E29-1E1CFFDEAF5F}"/>
          </ac:picMkLst>
        </pc:picChg>
        <pc:picChg chg="add mod">
          <ac:chgData name="Richard Orme" userId="8848ce34-9c74-4ac9-9c06-dbfc8e61e81b" providerId="ADAL" clId="{C269743C-978F-4A70-BA51-30D22E26C4FC}" dt="2020-12-08T21:25:11.011" v="1276" actId="1076"/>
          <ac:picMkLst>
            <pc:docMk/>
            <pc:sldMk cId="768542792" sldId="1508"/>
            <ac:picMk id="4" creationId="{731FC806-5EFC-4E15-85AD-C0BB42C6EC46}"/>
          </ac:picMkLst>
        </pc:picChg>
      </pc:sldChg>
      <pc:sldChg chg="addSp delSp modSp new mod">
        <pc:chgData name="Richard Orme" userId="8848ce34-9c74-4ac9-9c06-dbfc8e61e81b" providerId="ADAL" clId="{C269743C-978F-4A70-BA51-30D22E26C4FC}" dt="2020-12-09T10:21:58.953" v="1946" actId="478"/>
        <pc:sldMkLst>
          <pc:docMk/>
          <pc:sldMk cId="74076360" sldId="1509"/>
        </pc:sldMkLst>
        <pc:spChg chg="add mod">
          <ac:chgData name="Richard Orme" userId="8848ce34-9c74-4ac9-9c06-dbfc8e61e81b" providerId="ADAL" clId="{C269743C-978F-4A70-BA51-30D22E26C4FC}" dt="2020-12-08T21:31:39.774" v="1429" actId="20577"/>
          <ac:spMkLst>
            <pc:docMk/>
            <pc:sldMk cId="74076360" sldId="1509"/>
            <ac:spMk id="3" creationId="{EB323284-6670-4C81-AB27-26F42F7ADAC5}"/>
          </ac:spMkLst>
        </pc:spChg>
        <pc:picChg chg="add del mod">
          <ac:chgData name="Richard Orme" userId="8848ce34-9c74-4ac9-9c06-dbfc8e61e81b" providerId="ADAL" clId="{C269743C-978F-4A70-BA51-30D22E26C4FC}" dt="2020-12-08T22:13:06.428" v="1702" actId="478"/>
          <ac:picMkLst>
            <pc:docMk/>
            <pc:sldMk cId="74076360" sldId="1509"/>
            <ac:picMk id="2" creationId="{5C30D867-DAE1-4509-9E01-D943C3CAD7A7}"/>
          </ac:picMkLst>
        </pc:picChg>
        <pc:picChg chg="add del mod">
          <ac:chgData name="Richard Orme" userId="8848ce34-9c74-4ac9-9c06-dbfc8e61e81b" providerId="ADAL" clId="{C269743C-978F-4A70-BA51-30D22E26C4FC}" dt="2020-12-09T10:21:58.953" v="1946" actId="478"/>
          <ac:picMkLst>
            <pc:docMk/>
            <pc:sldMk cId="74076360" sldId="1509"/>
            <ac:picMk id="2" creationId="{EFEF2E59-4970-4710-A119-0B4D8107CE10}"/>
          </ac:picMkLst>
        </pc:picChg>
        <pc:picChg chg="add mod ord">
          <ac:chgData name="Richard Orme" userId="8848ce34-9c74-4ac9-9c06-dbfc8e61e81b" providerId="ADAL" clId="{C269743C-978F-4A70-BA51-30D22E26C4FC}" dt="2020-12-09T10:21:56.244" v="1945" actId="167"/>
          <ac:picMkLst>
            <pc:docMk/>
            <pc:sldMk cId="74076360" sldId="1509"/>
            <ac:picMk id="4" creationId="{CD6048BC-B493-4357-9242-49C9961C97FA}"/>
          </ac:picMkLst>
        </pc:picChg>
        <pc:picChg chg="add del mod">
          <ac:chgData name="Richard Orme" userId="8848ce34-9c74-4ac9-9c06-dbfc8e61e81b" providerId="ADAL" clId="{C269743C-978F-4A70-BA51-30D22E26C4FC}" dt="2020-12-08T22:12:47.041" v="1697" actId="478"/>
          <ac:picMkLst>
            <pc:docMk/>
            <pc:sldMk cId="74076360" sldId="1509"/>
            <ac:picMk id="5" creationId="{F823C53E-5781-43CF-9AA1-2F59B52670D7}"/>
          </ac:picMkLst>
        </pc:picChg>
        <pc:picChg chg="add del mod ord">
          <ac:chgData name="Richard Orme" userId="8848ce34-9c74-4ac9-9c06-dbfc8e61e81b" providerId="ADAL" clId="{C269743C-978F-4A70-BA51-30D22E26C4FC}" dt="2020-12-09T10:20:33.691" v="1939" actId="478"/>
          <ac:picMkLst>
            <pc:docMk/>
            <pc:sldMk cId="74076360" sldId="1509"/>
            <ac:picMk id="6" creationId="{D8C8ACD8-2981-4FF9-B418-498D0EC6C7C4}"/>
          </ac:picMkLst>
        </pc:picChg>
      </pc:sldChg>
      <pc:sldChg chg="addSp modSp new mod">
        <pc:chgData name="Richard Orme" userId="8848ce34-9c74-4ac9-9c06-dbfc8e61e81b" providerId="ADAL" clId="{C269743C-978F-4A70-BA51-30D22E26C4FC}" dt="2020-12-08T21:33:21.547" v="1438" actId="208"/>
        <pc:sldMkLst>
          <pc:docMk/>
          <pc:sldMk cId="3057482301" sldId="1510"/>
        </pc:sldMkLst>
        <pc:spChg chg="add mod">
          <ac:chgData name="Richard Orme" userId="8848ce34-9c74-4ac9-9c06-dbfc8e61e81b" providerId="ADAL" clId="{C269743C-978F-4A70-BA51-30D22E26C4FC}" dt="2020-12-08T21:33:21.547" v="1438" actId="208"/>
          <ac:spMkLst>
            <pc:docMk/>
            <pc:sldMk cId="3057482301" sldId="1510"/>
            <ac:spMk id="3" creationId="{AAED73DA-06C1-47EE-AF36-EB9D6704CAA2}"/>
          </ac:spMkLst>
        </pc:spChg>
        <pc:picChg chg="add mod">
          <ac:chgData name="Richard Orme" userId="8848ce34-9c74-4ac9-9c06-dbfc8e61e81b" providerId="ADAL" clId="{C269743C-978F-4A70-BA51-30D22E26C4FC}" dt="2020-12-08T21:32:47.832" v="1434" actId="1076"/>
          <ac:picMkLst>
            <pc:docMk/>
            <pc:sldMk cId="3057482301" sldId="1510"/>
            <ac:picMk id="2" creationId="{482DAB46-6C62-451B-AB31-7DD395128925}"/>
          </ac:picMkLst>
        </pc:picChg>
      </pc:sldChg>
      <pc:sldChg chg="addSp modSp new mod">
        <pc:chgData name="Richard Orme" userId="8848ce34-9c74-4ac9-9c06-dbfc8e61e81b" providerId="ADAL" clId="{C269743C-978F-4A70-BA51-30D22E26C4FC}" dt="2020-12-08T21:38:56.989" v="1489" actId="6549"/>
        <pc:sldMkLst>
          <pc:docMk/>
          <pc:sldMk cId="1772616384" sldId="1511"/>
        </pc:sldMkLst>
        <pc:spChg chg="add mod">
          <ac:chgData name="Richard Orme" userId="8848ce34-9c74-4ac9-9c06-dbfc8e61e81b" providerId="ADAL" clId="{C269743C-978F-4A70-BA51-30D22E26C4FC}" dt="2020-12-08T21:38:56.989" v="1489" actId="6549"/>
          <ac:spMkLst>
            <pc:docMk/>
            <pc:sldMk cId="1772616384" sldId="1511"/>
            <ac:spMk id="3" creationId="{22906105-8DE3-4A39-89A0-506A327C1AAC}"/>
          </ac:spMkLst>
        </pc:spChg>
        <pc:picChg chg="add mod">
          <ac:chgData name="Richard Orme" userId="8848ce34-9c74-4ac9-9c06-dbfc8e61e81b" providerId="ADAL" clId="{C269743C-978F-4A70-BA51-30D22E26C4FC}" dt="2020-12-08T21:38:22.741" v="1446" actId="1076"/>
          <ac:picMkLst>
            <pc:docMk/>
            <pc:sldMk cId="1772616384" sldId="1511"/>
            <ac:picMk id="2" creationId="{AC0501EA-3638-4644-A8BE-2241626A6F3B}"/>
          </ac:picMkLst>
        </pc:picChg>
      </pc:sldChg>
      <pc:sldChg chg="new del">
        <pc:chgData name="Richard Orme" userId="8848ce34-9c74-4ac9-9c06-dbfc8e61e81b" providerId="ADAL" clId="{C269743C-978F-4A70-BA51-30D22E26C4FC}" dt="2020-12-08T21:40:06.695" v="1496" actId="47"/>
        <pc:sldMkLst>
          <pc:docMk/>
          <pc:sldMk cId="65811531" sldId="1512"/>
        </pc:sldMkLst>
      </pc:sldChg>
      <pc:sldChg chg="new del">
        <pc:chgData name="Richard Orme" userId="8848ce34-9c74-4ac9-9c06-dbfc8e61e81b" providerId="ADAL" clId="{C269743C-978F-4A70-BA51-30D22E26C4FC}" dt="2020-12-08T21:40:11.015" v="1497" actId="47"/>
        <pc:sldMkLst>
          <pc:docMk/>
          <pc:sldMk cId="585146156" sldId="1513"/>
        </pc:sldMkLst>
      </pc:sldChg>
      <pc:sldChg chg="addSp modSp new mod ord">
        <pc:chgData name="Richard Orme" userId="8848ce34-9c74-4ac9-9c06-dbfc8e61e81b" providerId="ADAL" clId="{C269743C-978F-4A70-BA51-30D22E26C4FC}" dt="2020-12-08T21:47:33.327" v="1569"/>
        <pc:sldMkLst>
          <pc:docMk/>
          <pc:sldMk cId="3769889888" sldId="1514"/>
        </pc:sldMkLst>
        <pc:spChg chg="add mod">
          <ac:chgData name="Richard Orme" userId="8848ce34-9c74-4ac9-9c06-dbfc8e61e81b" providerId="ADAL" clId="{C269743C-978F-4A70-BA51-30D22E26C4FC}" dt="2020-12-08T21:45:31.035" v="1547" actId="1035"/>
          <ac:spMkLst>
            <pc:docMk/>
            <pc:sldMk cId="3769889888" sldId="1514"/>
            <ac:spMk id="4" creationId="{7D3409A8-A943-474D-88AE-0CA33385FAA6}"/>
          </ac:spMkLst>
        </pc:spChg>
        <pc:picChg chg="add mod">
          <ac:chgData name="Richard Orme" userId="8848ce34-9c74-4ac9-9c06-dbfc8e61e81b" providerId="ADAL" clId="{C269743C-978F-4A70-BA51-30D22E26C4FC}" dt="2020-12-08T21:42:44.600" v="1514" actId="1076"/>
          <ac:picMkLst>
            <pc:docMk/>
            <pc:sldMk cId="3769889888" sldId="1514"/>
            <ac:picMk id="2" creationId="{F82F0136-84A1-4187-BDEB-165879C701EE}"/>
          </ac:picMkLst>
        </pc:picChg>
        <pc:picChg chg="add mod ord">
          <ac:chgData name="Richard Orme" userId="8848ce34-9c74-4ac9-9c06-dbfc8e61e81b" providerId="ADAL" clId="{C269743C-978F-4A70-BA51-30D22E26C4FC}" dt="2020-12-08T21:46:44.806" v="1557" actId="167"/>
          <ac:picMkLst>
            <pc:docMk/>
            <pc:sldMk cId="3769889888" sldId="1514"/>
            <ac:picMk id="3" creationId="{BB5D69C9-217C-47CE-BF46-1F35AA607D89}"/>
          </ac:picMkLst>
        </pc:picChg>
      </pc:sldChg>
      <pc:sldChg chg="addSp delSp modSp new mod">
        <pc:chgData name="Richard Orme" userId="8848ce34-9c74-4ac9-9c06-dbfc8e61e81b" providerId="ADAL" clId="{C269743C-978F-4A70-BA51-30D22E26C4FC}" dt="2020-12-08T21:48:36.171" v="1585" actId="478"/>
        <pc:sldMkLst>
          <pc:docMk/>
          <pc:sldMk cId="1254788224" sldId="1515"/>
        </pc:sldMkLst>
        <pc:spChg chg="add mod">
          <ac:chgData name="Richard Orme" userId="8848ce34-9c74-4ac9-9c06-dbfc8e61e81b" providerId="ADAL" clId="{C269743C-978F-4A70-BA51-30D22E26C4FC}" dt="2020-12-08T21:48:04.337" v="1572" actId="1076"/>
          <ac:spMkLst>
            <pc:docMk/>
            <pc:sldMk cId="1254788224" sldId="1515"/>
            <ac:spMk id="5" creationId="{0B13C615-B46B-490B-B010-0DF9AEFAE8D6}"/>
          </ac:spMkLst>
        </pc:spChg>
        <pc:picChg chg="add mod ord">
          <ac:chgData name="Richard Orme" userId="8848ce34-9c74-4ac9-9c06-dbfc8e61e81b" providerId="ADAL" clId="{C269743C-978F-4A70-BA51-30D22E26C4FC}" dt="2020-12-08T21:48:34.471" v="1584" actId="167"/>
          <ac:picMkLst>
            <pc:docMk/>
            <pc:sldMk cId="1254788224" sldId="1515"/>
            <ac:picMk id="2" creationId="{55233B89-19E2-46DA-AEA1-AAC53DC294E9}"/>
          </ac:picMkLst>
        </pc:picChg>
        <pc:picChg chg="add del mod">
          <ac:chgData name="Richard Orme" userId="8848ce34-9c74-4ac9-9c06-dbfc8e61e81b" providerId="ADAL" clId="{C269743C-978F-4A70-BA51-30D22E26C4FC}" dt="2020-12-08T21:43:10.288" v="1519" actId="21"/>
          <ac:picMkLst>
            <pc:docMk/>
            <pc:sldMk cId="1254788224" sldId="1515"/>
            <ac:picMk id="3" creationId="{F1DF390E-1357-4DC3-94A9-0B1840351202}"/>
          </ac:picMkLst>
        </pc:picChg>
        <pc:picChg chg="add del mod ord">
          <ac:chgData name="Richard Orme" userId="8848ce34-9c74-4ac9-9c06-dbfc8e61e81b" providerId="ADAL" clId="{C269743C-978F-4A70-BA51-30D22E26C4FC}" dt="2020-12-08T21:48:36.171" v="1585" actId="478"/>
          <ac:picMkLst>
            <pc:docMk/>
            <pc:sldMk cId="1254788224" sldId="1515"/>
            <ac:picMk id="4" creationId="{A04835FF-DC3E-46A0-819F-D6384B712760}"/>
          </ac:picMkLst>
        </pc:picChg>
      </pc:sldChg>
      <pc:sldChg chg="addSp modSp new mod ord">
        <pc:chgData name="Richard Orme" userId="8848ce34-9c74-4ac9-9c06-dbfc8e61e81b" providerId="ADAL" clId="{C269743C-978F-4A70-BA51-30D22E26C4FC}" dt="2020-12-08T21:50:39.626" v="1636"/>
        <pc:sldMkLst>
          <pc:docMk/>
          <pc:sldMk cId="673225164" sldId="1516"/>
        </pc:sldMkLst>
        <pc:spChg chg="add mod">
          <ac:chgData name="Richard Orme" userId="8848ce34-9c74-4ac9-9c06-dbfc8e61e81b" providerId="ADAL" clId="{C269743C-978F-4A70-BA51-30D22E26C4FC}" dt="2020-12-08T21:48:20.251" v="1582" actId="1038"/>
          <ac:spMkLst>
            <pc:docMk/>
            <pc:sldMk cId="673225164" sldId="1516"/>
            <ac:spMk id="3" creationId="{D42A5557-E5B6-4BE6-9C1C-F06062B9DE21}"/>
          </ac:spMkLst>
        </pc:spChg>
        <pc:picChg chg="add mod ord">
          <ac:chgData name="Richard Orme" userId="8848ce34-9c74-4ac9-9c06-dbfc8e61e81b" providerId="ADAL" clId="{C269743C-978F-4A70-BA51-30D22E26C4FC}" dt="2020-12-08T21:48:30.471" v="1583" actId="167"/>
          <ac:picMkLst>
            <pc:docMk/>
            <pc:sldMk cId="673225164" sldId="1516"/>
            <ac:picMk id="2" creationId="{B17EE72C-F054-4E44-B902-F129F0FF654F}"/>
          </ac:picMkLst>
        </pc:picChg>
      </pc:sldChg>
      <pc:sldChg chg="addSp delSp modSp new mod ord">
        <pc:chgData name="Richard Orme" userId="8848ce34-9c74-4ac9-9c06-dbfc8e61e81b" providerId="ADAL" clId="{C269743C-978F-4A70-BA51-30D22E26C4FC}" dt="2020-12-08T21:59:07.554" v="1692"/>
        <pc:sldMkLst>
          <pc:docMk/>
          <pc:sldMk cId="1794511555" sldId="1517"/>
        </pc:sldMkLst>
        <pc:spChg chg="add mod">
          <ac:chgData name="Richard Orme" userId="8848ce34-9c74-4ac9-9c06-dbfc8e61e81b" providerId="ADAL" clId="{C269743C-978F-4A70-BA51-30D22E26C4FC}" dt="2020-12-08T21:49:17.931" v="1619" actId="1036"/>
          <ac:spMkLst>
            <pc:docMk/>
            <pc:sldMk cId="1794511555" sldId="1517"/>
            <ac:spMk id="4" creationId="{B646FD21-C326-4A71-B443-3EEFCA376315}"/>
          </ac:spMkLst>
        </pc:spChg>
        <pc:picChg chg="add del mod ord">
          <ac:chgData name="Richard Orme" userId="8848ce34-9c74-4ac9-9c06-dbfc8e61e81b" providerId="ADAL" clId="{C269743C-978F-4A70-BA51-30D22E26C4FC}" dt="2020-12-08T21:49:54.085" v="1626" actId="478"/>
          <ac:picMkLst>
            <pc:docMk/>
            <pc:sldMk cId="1794511555" sldId="1517"/>
            <ac:picMk id="2" creationId="{81357B96-060B-4AAA-ABE9-19611192FF6B}"/>
          </ac:picMkLst>
        </pc:picChg>
        <pc:picChg chg="add mod ord">
          <ac:chgData name="Richard Orme" userId="8848ce34-9c74-4ac9-9c06-dbfc8e61e81b" providerId="ADAL" clId="{C269743C-978F-4A70-BA51-30D22E26C4FC}" dt="2020-12-08T21:49:52.726" v="1625" actId="167"/>
          <ac:picMkLst>
            <pc:docMk/>
            <pc:sldMk cId="1794511555" sldId="1517"/>
            <ac:picMk id="3" creationId="{D4BE0D96-14DC-4A89-AF5A-39542E330B0F}"/>
          </ac:picMkLst>
        </pc:picChg>
      </pc:sldChg>
      <pc:sldChg chg="modSp add del mod">
        <pc:chgData name="Richard Orme" userId="8848ce34-9c74-4ac9-9c06-dbfc8e61e81b" providerId="ADAL" clId="{C269743C-978F-4A70-BA51-30D22E26C4FC}" dt="2020-12-08T21:49:36.650" v="1622" actId="47"/>
        <pc:sldMkLst>
          <pc:docMk/>
          <pc:sldMk cId="1364830061" sldId="1518"/>
        </pc:sldMkLst>
        <pc:picChg chg="ord">
          <ac:chgData name="Richard Orme" userId="8848ce34-9c74-4ac9-9c06-dbfc8e61e81b" providerId="ADAL" clId="{C269743C-978F-4A70-BA51-30D22E26C4FC}" dt="2020-12-08T21:46:35.686" v="1556" actId="167"/>
          <ac:picMkLst>
            <pc:docMk/>
            <pc:sldMk cId="1364830061" sldId="1518"/>
            <ac:picMk id="2" creationId="{B17EE72C-F054-4E44-B902-F129F0FF654F}"/>
          </ac:picMkLst>
        </pc:picChg>
      </pc:sldChg>
      <pc:sldChg chg="addSp delSp modSp add mod ord">
        <pc:chgData name="Richard Orme" userId="8848ce34-9c74-4ac9-9c06-dbfc8e61e81b" providerId="ADAL" clId="{C269743C-978F-4A70-BA51-30D22E26C4FC}" dt="2020-12-08T21:47:28.881" v="1567"/>
        <pc:sldMkLst>
          <pc:docMk/>
          <pc:sldMk cId="3673620889" sldId="1519"/>
        </pc:sldMkLst>
        <pc:picChg chg="del ord">
          <ac:chgData name="Richard Orme" userId="8848ce34-9c74-4ac9-9c06-dbfc8e61e81b" providerId="ADAL" clId="{C269743C-978F-4A70-BA51-30D22E26C4FC}" dt="2020-12-08T21:47:25.238" v="1565" actId="478"/>
          <ac:picMkLst>
            <pc:docMk/>
            <pc:sldMk cId="3673620889" sldId="1519"/>
            <ac:picMk id="2" creationId="{F82F0136-84A1-4187-BDEB-165879C701EE}"/>
          </ac:picMkLst>
        </pc:picChg>
        <pc:picChg chg="add del ord">
          <ac:chgData name="Richard Orme" userId="8848ce34-9c74-4ac9-9c06-dbfc8e61e81b" providerId="ADAL" clId="{C269743C-978F-4A70-BA51-30D22E26C4FC}" dt="2020-12-08T21:47:23.195" v="1564" actId="167"/>
          <ac:picMkLst>
            <pc:docMk/>
            <pc:sldMk cId="3673620889" sldId="1519"/>
            <ac:picMk id="3" creationId="{BB5D69C9-217C-47CE-BF46-1F35AA607D89}"/>
          </ac:picMkLst>
        </pc:picChg>
      </pc:sldChg>
      <pc:sldChg chg="delSp modSp add mod ord">
        <pc:chgData name="Richard Orme" userId="8848ce34-9c74-4ac9-9c06-dbfc8e61e81b" providerId="ADAL" clId="{C269743C-978F-4A70-BA51-30D22E26C4FC}" dt="2020-12-08T21:59:07.554" v="1692"/>
        <pc:sldMkLst>
          <pc:docMk/>
          <pc:sldMk cId="1575995344" sldId="1520"/>
        </pc:sldMkLst>
        <pc:picChg chg="ord">
          <ac:chgData name="Richard Orme" userId="8848ce34-9c74-4ac9-9c06-dbfc8e61e81b" providerId="ADAL" clId="{C269743C-978F-4A70-BA51-30D22E26C4FC}" dt="2020-12-08T21:49:59.077" v="1627" actId="167"/>
          <ac:picMkLst>
            <pc:docMk/>
            <pc:sldMk cId="1575995344" sldId="1520"/>
            <ac:picMk id="2" creationId="{81357B96-060B-4AAA-ABE9-19611192FF6B}"/>
          </ac:picMkLst>
        </pc:picChg>
        <pc:picChg chg="del">
          <ac:chgData name="Richard Orme" userId="8848ce34-9c74-4ac9-9c06-dbfc8e61e81b" providerId="ADAL" clId="{C269743C-978F-4A70-BA51-30D22E26C4FC}" dt="2020-12-08T21:50:00.735" v="1628" actId="478"/>
          <ac:picMkLst>
            <pc:docMk/>
            <pc:sldMk cId="1575995344" sldId="1520"/>
            <ac:picMk id="3" creationId="{D4BE0D96-14DC-4A89-AF5A-39542E330B0F}"/>
          </ac:picMkLst>
        </pc:picChg>
      </pc:sldChg>
      <pc:sldChg chg="addSp new ord">
        <pc:chgData name="Richard Orme" userId="8848ce34-9c74-4ac9-9c06-dbfc8e61e81b" providerId="ADAL" clId="{C269743C-978F-4A70-BA51-30D22E26C4FC}" dt="2020-12-08T22:15:57.038" v="1752"/>
        <pc:sldMkLst>
          <pc:docMk/>
          <pc:sldMk cId="3793699474" sldId="1521"/>
        </pc:sldMkLst>
        <pc:picChg chg="add">
          <ac:chgData name="Richard Orme" userId="8848ce34-9c74-4ac9-9c06-dbfc8e61e81b" providerId="ADAL" clId="{C269743C-978F-4A70-BA51-30D22E26C4FC}" dt="2020-12-08T21:53:29.755" v="1664"/>
          <ac:picMkLst>
            <pc:docMk/>
            <pc:sldMk cId="3793699474" sldId="1521"/>
            <ac:picMk id="2" creationId="{66B35183-2C3E-40EB-A4E8-09E1AA0749F6}"/>
          </ac:picMkLst>
        </pc:picChg>
      </pc:sldChg>
      <pc:sldChg chg="addSp new">
        <pc:chgData name="Richard Orme" userId="8848ce34-9c74-4ac9-9c06-dbfc8e61e81b" providerId="ADAL" clId="{C269743C-978F-4A70-BA51-30D22E26C4FC}" dt="2020-12-08T21:54:04.694" v="1667"/>
        <pc:sldMkLst>
          <pc:docMk/>
          <pc:sldMk cId="857829815" sldId="1522"/>
        </pc:sldMkLst>
        <pc:picChg chg="add">
          <ac:chgData name="Richard Orme" userId="8848ce34-9c74-4ac9-9c06-dbfc8e61e81b" providerId="ADAL" clId="{C269743C-978F-4A70-BA51-30D22E26C4FC}" dt="2020-12-08T21:54:04.694" v="1667"/>
          <ac:picMkLst>
            <pc:docMk/>
            <pc:sldMk cId="857829815" sldId="1522"/>
            <ac:picMk id="2" creationId="{621F101B-4D49-42C4-A524-D9DDB1E3EAD4}"/>
          </ac:picMkLst>
        </pc:picChg>
      </pc:sldChg>
      <pc:sldChg chg="addSp add">
        <pc:chgData name="Richard Orme" userId="8848ce34-9c74-4ac9-9c06-dbfc8e61e81b" providerId="ADAL" clId="{C269743C-978F-4A70-BA51-30D22E26C4FC}" dt="2020-12-08T21:54:21.200" v="1668"/>
        <pc:sldMkLst>
          <pc:docMk/>
          <pc:sldMk cId="978375982" sldId="1523"/>
        </pc:sldMkLst>
        <pc:picChg chg="add">
          <ac:chgData name="Richard Orme" userId="8848ce34-9c74-4ac9-9c06-dbfc8e61e81b" providerId="ADAL" clId="{C269743C-978F-4A70-BA51-30D22E26C4FC}" dt="2020-12-08T21:54:21.200" v="1668"/>
          <ac:picMkLst>
            <pc:docMk/>
            <pc:sldMk cId="978375982" sldId="1523"/>
            <ac:picMk id="2" creationId="{040ABE64-368C-45C2-A207-4EDA7993CB19}"/>
          </ac:picMkLst>
        </pc:picChg>
      </pc:sldChg>
      <pc:sldChg chg="addSp modSp new mod">
        <pc:chgData name="Richard Orme" userId="8848ce34-9c74-4ac9-9c06-dbfc8e61e81b" providerId="ADAL" clId="{C269743C-978F-4A70-BA51-30D22E26C4FC}" dt="2020-12-08T22:17:31.681" v="1896" actId="20577"/>
        <pc:sldMkLst>
          <pc:docMk/>
          <pc:sldMk cId="702559776" sldId="1524"/>
        </pc:sldMkLst>
        <pc:spChg chg="add mod">
          <ac:chgData name="Richard Orme" userId="8848ce34-9c74-4ac9-9c06-dbfc8e61e81b" providerId="ADAL" clId="{C269743C-978F-4A70-BA51-30D22E26C4FC}" dt="2020-12-08T22:17:31.681" v="1896" actId="20577"/>
          <ac:spMkLst>
            <pc:docMk/>
            <pc:sldMk cId="702559776" sldId="1524"/>
            <ac:spMk id="4" creationId="{9C5823B3-FB63-4F70-AEB1-7C083F626FD5}"/>
          </ac:spMkLst>
        </pc:spChg>
        <pc:picChg chg="add mod">
          <ac:chgData name="Richard Orme" userId="8848ce34-9c74-4ac9-9c06-dbfc8e61e81b" providerId="ADAL" clId="{C269743C-978F-4A70-BA51-30D22E26C4FC}" dt="2020-12-08T21:55:12.205" v="1676" actId="1076"/>
          <ac:picMkLst>
            <pc:docMk/>
            <pc:sldMk cId="702559776" sldId="1524"/>
            <ac:picMk id="3" creationId="{8561F170-B699-4A33-A223-2F307D7F7CAA}"/>
          </ac:picMkLst>
        </pc:picChg>
      </pc:sldChg>
      <pc:sldChg chg="addSp new">
        <pc:chgData name="Richard Orme" userId="8848ce34-9c74-4ac9-9c06-dbfc8e61e81b" providerId="ADAL" clId="{C269743C-978F-4A70-BA51-30D22E26C4FC}" dt="2020-12-08T21:55:26.891" v="1677"/>
        <pc:sldMkLst>
          <pc:docMk/>
          <pc:sldMk cId="2225330671" sldId="1525"/>
        </pc:sldMkLst>
        <pc:picChg chg="add">
          <ac:chgData name="Richard Orme" userId="8848ce34-9c74-4ac9-9c06-dbfc8e61e81b" providerId="ADAL" clId="{C269743C-978F-4A70-BA51-30D22E26C4FC}" dt="2020-12-08T21:55:26.891" v="1677"/>
          <ac:picMkLst>
            <pc:docMk/>
            <pc:sldMk cId="2225330671" sldId="1525"/>
            <ac:picMk id="2" creationId="{BF2D3CD2-C473-492B-99EE-705D3F24B87D}"/>
          </ac:picMkLst>
        </pc:picChg>
      </pc:sldChg>
      <pc:sldChg chg="addSp new">
        <pc:chgData name="Richard Orme" userId="8848ce34-9c74-4ac9-9c06-dbfc8e61e81b" providerId="ADAL" clId="{C269743C-978F-4A70-BA51-30D22E26C4FC}" dt="2020-12-08T21:55:36.768" v="1678"/>
        <pc:sldMkLst>
          <pc:docMk/>
          <pc:sldMk cId="1766342235" sldId="1526"/>
        </pc:sldMkLst>
        <pc:picChg chg="add">
          <ac:chgData name="Richard Orme" userId="8848ce34-9c74-4ac9-9c06-dbfc8e61e81b" providerId="ADAL" clId="{C269743C-978F-4A70-BA51-30D22E26C4FC}" dt="2020-12-08T21:55:36.768" v="1678"/>
          <ac:picMkLst>
            <pc:docMk/>
            <pc:sldMk cId="1766342235" sldId="1526"/>
            <ac:picMk id="2" creationId="{3D3E932B-0A90-4D48-8223-C19179932C7A}"/>
          </ac:picMkLst>
        </pc:picChg>
      </pc:sldChg>
      <pc:sldChg chg="addSp modSp new mod">
        <pc:chgData name="Richard Orme" userId="8848ce34-9c74-4ac9-9c06-dbfc8e61e81b" providerId="ADAL" clId="{C269743C-978F-4A70-BA51-30D22E26C4FC}" dt="2020-12-08T22:18:14.454" v="1905" actId="1076"/>
        <pc:sldMkLst>
          <pc:docMk/>
          <pc:sldMk cId="3214057316" sldId="1527"/>
        </pc:sldMkLst>
        <pc:spChg chg="add mod">
          <ac:chgData name="Richard Orme" userId="8848ce34-9c74-4ac9-9c06-dbfc8e61e81b" providerId="ADAL" clId="{C269743C-978F-4A70-BA51-30D22E26C4FC}" dt="2020-12-08T22:18:08.769" v="1903" actId="20577"/>
          <ac:spMkLst>
            <pc:docMk/>
            <pc:sldMk cId="3214057316" sldId="1527"/>
            <ac:spMk id="3" creationId="{750EAAC5-4294-4E99-ACAE-3A725ED90852}"/>
          </ac:spMkLst>
        </pc:spChg>
        <pc:picChg chg="add mod">
          <ac:chgData name="Richard Orme" userId="8848ce34-9c74-4ac9-9c06-dbfc8e61e81b" providerId="ADAL" clId="{C269743C-978F-4A70-BA51-30D22E26C4FC}" dt="2020-12-08T22:18:14.454" v="1905" actId="1076"/>
          <ac:picMkLst>
            <pc:docMk/>
            <pc:sldMk cId="3214057316" sldId="1527"/>
            <ac:picMk id="2" creationId="{6EBC28A2-C155-4932-8526-7BB08324ED73}"/>
          </ac:picMkLst>
        </pc:picChg>
      </pc:sldChg>
      <pc:sldChg chg="addSp add">
        <pc:chgData name="Richard Orme" userId="8848ce34-9c74-4ac9-9c06-dbfc8e61e81b" providerId="ADAL" clId="{C269743C-978F-4A70-BA51-30D22E26C4FC}" dt="2020-12-08T21:57:26.454" v="1684"/>
        <pc:sldMkLst>
          <pc:docMk/>
          <pc:sldMk cId="4201632428" sldId="1528"/>
        </pc:sldMkLst>
        <pc:picChg chg="add">
          <ac:chgData name="Richard Orme" userId="8848ce34-9c74-4ac9-9c06-dbfc8e61e81b" providerId="ADAL" clId="{C269743C-978F-4A70-BA51-30D22E26C4FC}" dt="2020-12-08T21:57:26.454" v="1684"/>
          <ac:picMkLst>
            <pc:docMk/>
            <pc:sldMk cId="4201632428" sldId="1528"/>
            <ac:picMk id="2" creationId="{15FD243B-DC0E-4BF1-96AB-5EAB594D9653}"/>
          </ac:picMkLst>
        </pc:picChg>
      </pc:sldChg>
      <pc:sldChg chg="addSp modSp add mod">
        <pc:chgData name="Richard Orme" userId="8848ce34-9c74-4ac9-9c06-dbfc8e61e81b" providerId="ADAL" clId="{C269743C-978F-4A70-BA51-30D22E26C4FC}" dt="2020-12-08T22:18:33.999" v="1907" actId="1076"/>
        <pc:sldMkLst>
          <pc:docMk/>
          <pc:sldMk cId="3143502224" sldId="1529"/>
        </pc:sldMkLst>
        <pc:picChg chg="add mod">
          <ac:chgData name="Richard Orme" userId="8848ce34-9c74-4ac9-9c06-dbfc8e61e81b" providerId="ADAL" clId="{C269743C-978F-4A70-BA51-30D22E26C4FC}" dt="2020-12-08T22:18:33.999" v="1907" actId="1076"/>
          <ac:picMkLst>
            <pc:docMk/>
            <pc:sldMk cId="3143502224" sldId="1529"/>
            <ac:picMk id="2" creationId="{2B1840E7-233A-447E-982A-DAED79A2DBFE}"/>
          </ac:picMkLst>
        </pc:picChg>
      </pc:sldChg>
      <pc:sldChg chg="addSp new">
        <pc:chgData name="Richard Orme" userId="8848ce34-9c74-4ac9-9c06-dbfc8e61e81b" providerId="ADAL" clId="{C269743C-978F-4A70-BA51-30D22E26C4FC}" dt="2020-12-08T21:57:42.833" v="1687"/>
        <pc:sldMkLst>
          <pc:docMk/>
          <pc:sldMk cId="83556678" sldId="1530"/>
        </pc:sldMkLst>
        <pc:picChg chg="add">
          <ac:chgData name="Richard Orme" userId="8848ce34-9c74-4ac9-9c06-dbfc8e61e81b" providerId="ADAL" clId="{C269743C-978F-4A70-BA51-30D22E26C4FC}" dt="2020-12-08T21:57:42.833" v="1687"/>
          <ac:picMkLst>
            <pc:docMk/>
            <pc:sldMk cId="83556678" sldId="1530"/>
            <ac:picMk id="2" creationId="{F5BE26DE-5672-4C52-A56F-60CD465597F4}"/>
          </ac:picMkLst>
        </pc:picChg>
      </pc:sldChg>
      <pc:sldChg chg="addSp new">
        <pc:chgData name="Richard Orme" userId="8848ce34-9c74-4ac9-9c06-dbfc8e61e81b" providerId="ADAL" clId="{C269743C-978F-4A70-BA51-30D22E26C4FC}" dt="2020-12-08T21:57:56.487" v="1688"/>
        <pc:sldMkLst>
          <pc:docMk/>
          <pc:sldMk cId="2524435590" sldId="1531"/>
        </pc:sldMkLst>
        <pc:picChg chg="add">
          <ac:chgData name="Richard Orme" userId="8848ce34-9c74-4ac9-9c06-dbfc8e61e81b" providerId="ADAL" clId="{C269743C-978F-4A70-BA51-30D22E26C4FC}" dt="2020-12-08T21:57:56.487" v="1688"/>
          <ac:picMkLst>
            <pc:docMk/>
            <pc:sldMk cId="2524435590" sldId="1531"/>
            <ac:picMk id="2" creationId="{0791EC83-77AB-4F76-9F9B-57CA572F0EC4}"/>
          </ac:picMkLst>
        </pc:picChg>
      </pc:sldChg>
      <pc:sldChg chg="addSp new">
        <pc:chgData name="Richard Orme" userId="8848ce34-9c74-4ac9-9c06-dbfc8e61e81b" providerId="ADAL" clId="{C269743C-978F-4A70-BA51-30D22E26C4FC}" dt="2020-12-08T21:58:08.784" v="1690"/>
        <pc:sldMkLst>
          <pc:docMk/>
          <pc:sldMk cId="2925126839" sldId="1532"/>
        </pc:sldMkLst>
        <pc:picChg chg="add">
          <ac:chgData name="Richard Orme" userId="8848ce34-9c74-4ac9-9c06-dbfc8e61e81b" providerId="ADAL" clId="{C269743C-978F-4A70-BA51-30D22E26C4FC}" dt="2020-12-08T21:58:08.784" v="1690"/>
          <ac:picMkLst>
            <pc:docMk/>
            <pc:sldMk cId="2925126839" sldId="1532"/>
            <ac:picMk id="2" creationId="{ECD1D0AA-0E9E-49EF-AC0E-B8435DB481DF}"/>
          </ac:picMkLst>
        </pc:picChg>
      </pc:sldChg>
      <pc:sldChg chg="addSp delSp modSp add mod">
        <pc:chgData name="Richard Orme" userId="8848ce34-9c74-4ac9-9c06-dbfc8e61e81b" providerId="ADAL" clId="{C269743C-978F-4A70-BA51-30D22E26C4FC}" dt="2020-12-09T10:18:15.082" v="1934" actId="1076"/>
        <pc:sldMkLst>
          <pc:docMk/>
          <pc:sldMk cId="3272162407" sldId="1533"/>
        </pc:sldMkLst>
        <pc:spChg chg="mod">
          <ac:chgData name="Richard Orme" userId="8848ce34-9c74-4ac9-9c06-dbfc8e61e81b" providerId="ADAL" clId="{C269743C-978F-4A70-BA51-30D22E26C4FC}" dt="2020-12-08T22:14:07.438" v="1746" actId="14100"/>
          <ac:spMkLst>
            <pc:docMk/>
            <pc:sldMk cId="3272162407" sldId="1533"/>
            <ac:spMk id="3" creationId="{EB323284-6670-4C81-AB27-26F42F7ADAC5}"/>
          </ac:spMkLst>
        </pc:spChg>
        <pc:picChg chg="del">
          <ac:chgData name="Richard Orme" userId="8848ce34-9c74-4ac9-9c06-dbfc8e61e81b" providerId="ADAL" clId="{C269743C-978F-4A70-BA51-30D22E26C4FC}" dt="2020-12-09T10:18:09.850" v="1933" actId="478"/>
          <ac:picMkLst>
            <pc:docMk/>
            <pc:sldMk cId="3272162407" sldId="1533"/>
            <ac:picMk id="2" creationId="{5C30D867-DAE1-4509-9E01-D943C3CAD7A7}"/>
          </ac:picMkLst>
        </pc:picChg>
        <pc:picChg chg="add mod">
          <ac:chgData name="Richard Orme" userId="8848ce34-9c74-4ac9-9c06-dbfc8e61e81b" providerId="ADAL" clId="{C269743C-978F-4A70-BA51-30D22E26C4FC}" dt="2020-12-09T10:18:15.082" v="1934" actId="1076"/>
          <ac:picMkLst>
            <pc:docMk/>
            <pc:sldMk cId="3272162407" sldId="1533"/>
            <ac:picMk id="4" creationId="{248DE27C-4823-4C64-A865-3F46DBED4B39}"/>
          </ac:picMkLst>
        </pc:picChg>
        <pc:picChg chg="del mod">
          <ac:chgData name="Richard Orme" userId="8848ce34-9c74-4ac9-9c06-dbfc8e61e81b" providerId="ADAL" clId="{C269743C-978F-4A70-BA51-30D22E26C4FC}" dt="2020-12-09T10:18:00.117" v="1931" actId="478"/>
          <ac:picMkLst>
            <pc:docMk/>
            <pc:sldMk cId="3272162407" sldId="1533"/>
            <ac:picMk id="5" creationId="{F823C53E-5781-43CF-9AA1-2F59B52670D7}"/>
          </ac:picMkLst>
        </pc:picChg>
      </pc:sldChg>
      <pc:sldChg chg="addSp modSp new mod">
        <pc:chgData name="Richard Orme" userId="8848ce34-9c74-4ac9-9c06-dbfc8e61e81b" providerId="ADAL" clId="{C269743C-978F-4A70-BA51-30D22E26C4FC}" dt="2020-12-08T22:15:34.497" v="1750" actId="1076"/>
        <pc:sldMkLst>
          <pc:docMk/>
          <pc:sldMk cId="2770309529" sldId="1534"/>
        </pc:sldMkLst>
        <pc:picChg chg="add mod">
          <ac:chgData name="Richard Orme" userId="8848ce34-9c74-4ac9-9c06-dbfc8e61e81b" providerId="ADAL" clId="{C269743C-978F-4A70-BA51-30D22E26C4FC}" dt="2020-12-08T22:15:34.497" v="1750" actId="1076"/>
          <ac:picMkLst>
            <pc:docMk/>
            <pc:sldMk cId="2770309529" sldId="1534"/>
            <ac:picMk id="3" creationId="{0DD32F8A-F6F4-405D-994C-D916F4F4A5CD}"/>
          </ac:picMkLst>
        </pc:picChg>
      </pc:sldChg>
      <pc:sldChg chg="addSp delSp new mod">
        <pc:chgData name="Richard Orme" userId="8848ce34-9c74-4ac9-9c06-dbfc8e61e81b" providerId="ADAL" clId="{C269743C-978F-4A70-BA51-30D22E26C4FC}" dt="2020-12-08T22:30:55.685" v="1925"/>
        <pc:sldMkLst>
          <pc:docMk/>
          <pc:sldMk cId="1206644907" sldId="1535"/>
        </pc:sldMkLst>
        <pc:picChg chg="add del">
          <ac:chgData name="Richard Orme" userId="8848ce34-9c74-4ac9-9c06-dbfc8e61e81b" providerId="ADAL" clId="{C269743C-978F-4A70-BA51-30D22E26C4FC}" dt="2020-12-08T22:30:54.741" v="1924" actId="478"/>
          <ac:picMkLst>
            <pc:docMk/>
            <pc:sldMk cId="1206644907" sldId="1535"/>
            <ac:picMk id="2" creationId="{90748E64-C173-4175-9631-3B1E6FD83054}"/>
          </ac:picMkLst>
        </pc:picChg>
        <pc:picChg chg="add">
          <ac:chgData name="Richard Orme" userId="8848ce34-9c74-4ac9-9c06-dbfc8e61e81b" providerId="ADAL" clId="{C269743C-978F-4A70-BA51-30D22E26C4FC}" dt="2020-12-08T22:30:55.685" v="1925"/>
          <ac:picMkLst>
            <pc:docMk/>
            <pc:sldMk cId="1206644907" sldId="1535"/>
            <ac:picMk id="3" creationId="{13BBE58E-7E37-4097-9D09-83C1F5C1AEAA}"/>
          </ac:picMkLst>
        </pc:picChg>
      </pc:sldChg>
      <pc:sldChg chg="addSp modSp new mod">
        <pc:chgData name="Richard Orme" userId="8848ce34-9c74-4ac9-9c06-dbfc8e61e81b" providerId="ADAL" clId="{C269743C-978F-4A70-BA51-30D22E26C4FC}" dt="2020-12-08T22:24:02.784" v="1913" actId="1076"/>
        <pc:sldMkLst>
          <pc:docMk/>
          <pc:sldMk cId="2951657327" sldId="1536"/>
        </pc:sldMkLst>
        <pc:picChg chg="add mod">
          <ac:chgData name="Richard Orme" userId="8848ce34-9c74-4ac9-9c06-dbfc8e61e81b" providerId="ADAL" clId="{C269743C-978F-4A70-BA51-30D22E26C4FC}" dt="2020-12-08T22:24:02.784" v="1913" actId="1076"/>
          <ac:picMkLst>
            <pc:docMk/>
            <pc:sldMk cId="2951657327" sldId="1536"/>
            <ac:picMk id="3" creationId="{EB1F93FD-9AC4-46A2-8C5E-BF262B6B22A4}"/>
          </ac:picMkLst>
        </pc:picChg>
      </pc:sldChg>
      <pc:sldChg chg="addSp modSp new mod">
        <pc:chgData name="Richard Orme" userId="8848ce34-9c74-4ac9-9c06-dbfc8e61e81b" providerId="ADAL" clId="{C269743C-978F-4A70-BA51-30D22E26C4FC}" dt="2020-12-08T22:29:49.848" v="1923" actId="1076"/>
        <pc:sldMkLst>
          <pc:docMk/>
          <pc:sldMk cId="588429626" sldId="1537"/>
        </pc:sldMkLst>
        <pc:picChg chg="add mod">
          <ac:chgData name="Richard Orme" userId="8848ce34-9c74-4ac9-9c06-dbfc8e61e81b" providerId="ADAL" clId="{C269743C-978F-4A70-BA51-30D22E26C4FC}" dt="2020-12-08T22:29:49.848" v="1923" actId="1076"/>
          <ac:picMkLst>
            <pc:docMk/>
            <pc:sldMk cId="588429626" sldId="1537"/>
            <ac:picMk id="2" creationId="{97FD4279-A605-4A28-BD47-3E73907A0EC3}"/>
          </ac:picMkLst>
        </pc:picChg>
      </pc:sldChg>
      <pc:sldChg chg="addSp delSp add mod">
        <pc:chgData name="Richard Orme" userId="8848ce34-9c74-4ac9-9c06-dbfc8e61e81b" providerId="ADAL" clId="{C269743C-978F-4A70-BA51-30D22E26C4FC}" dt="2020-12-08T22:31:11.661" v="1928"/>
        <pc:sldMkLst>
          <pc:docMk/>
          <pc:sldMk cId="3502235740" sldId="1538"/>
        </pc:sldMkLst>
        <pc:picChg chg="add">
          <ac:chgData name="Richard Orme" userId="8848ce34-9c74-4ac9-9c06-dbfc8e61e81b" providerId="ADAL" clId="{C269743C-978F-4A70-BA51-30D22E26C4FC}" dt="2020-12-08T22:31:11.661" v="1928"/>
          <ac:picMkLst>
            <pc:docMk/>
            <pc:sldMk cId="3502235740" sldId="1538"/>
            <ac:picMk id="2" creationId="{34FDE56F-90E9-41E6-8E57-E3676E53EA22}"/>
          </ac:picMkLst>
        </pc:picChg>
        <pc:picChg chg="del">
          <ac:chgData name="Richard Orme" userId="8848ce34-9c74-4ac9-9c06-dbfc8e61e81b" providerId="ADAL" clId="{C269743C-978F-4A70-BA51-30D22E26C4FC}" dt="2020-12-08T22:31:10.686" v="1927" actId="478"/>
          <ac:picMkLst>
            <pc:docMk/>
            <pc:sldMk cId="3502235740" sldId="1538"/>
            <ac:picMk id="3" creationId="{13BBE58E-7E37-4097-9D09-83C1F5C1AEAA}"/>
          </ac:picMkLst>
        </pc:picChg>
      </pc:sldChg>
      <pc:sldChg chg="modSp add mod">
        <pc:chgData name="Richard Orme" userId="8848ce34-9c74-4ac9-9c06-dbfc8e61e81b" providerId="ADAL" clId="{C269743C-978F-4A70-BA51-30D22E26C4FC}" dt="2020-12-09T10:22:23.834" v="1986" actId="20577"/>
        <pc:sldMkLst>
          <pc:docMk/>
          <pc:sldMk cId="2490025208" sldId="1539"/>
        </pc:sldMkLst>
        <pc:spChg chg="mod">
          <ac:chgData name="Richard Orme" userId="8848ce34-9c74-4ac9-9c06-dbfc8e61e81b" providerId="ADAL" clId="{C269743C-978F-4A70-BA51-30D22E26C4FC}" dt="2020-12-09T10:22:23.834" v="1986" actId="20577"/>
          <ac:spMkLst>
            <pc:docMk/>
            <pc:sldMk cId="2490025208" sldId="1539"/>
            <ac:spMk id="3" creationId="{EB323284-6670-4C81-AB27-26F42F7ADAC5}"/>
          </ac:spMkLst>
        </pc:spChg>
      </pc:sldChg>
    </pc:docChg>
  </pc:docChgLst>
  <pc:docChgLst>
    <pc:chgData name="Dave Gunn" userId="dbad8ef6-2891-486a-9135-6456c3faa079" providerId="ADAL" clId="{EEFEB885-31D1-4A79-AA4B-597D35D3F370}"/>
    <pc:docChg chg="undo redo custSel modMainMaster">
      <pc:chgData name="Dave Gunn" userId="dbad8ef6-2891-486a-9135-6456c3faa079" providerId="ADAL" clId="{EEFEB885-31D1-4A79-AA4B-597D35D3F370}" dt="2020-10-05T15:00:44.419" v="33" actId="208"/>
      <pc:docMkLst>
        <pc:docMk/>
      </pc:docMkLst>
      <pc:sldMasterChg chg="modSp mod modSldLayout">
        <pc:chgData name="Dave Gunn" userId="dbad8ef6-2891-486a-9135-6456c3faa079" providerId="ADAL" clId="{EEFEB885-31D1-4A79-AA4B-597D35D3F370}" dt="2020-10-05T15:00:44.419" v="33" actId="208"/>
        <pc:sldMasterMkLst>
          <pc:docMk/>
          <pc:sldMasterMk cId="0" sldId="2147483665"/>
        </pc:sldMasterMkLst>
        <pc:spChg chg="mod">
          <ac:chgData name="Dave Gunn" userId="dbad8ef6-2891-486a-9135-6456c3faa079" providerId="ADAL" clId="{EEFEB885-31D1-4A79-AA4B-597D35D3F370}" dt="2020-10-05T14:46:27.202" v="12" actId="208"/>
          <ac:spMkLst>
            <pc:docMk/>
            <pc:sldMasterMk cId="0" sldId="2147483665"/>
            <ac:spMk id="15367" creationId="{00000000-0000-0000-0000-000000000000}"/>
          </ac:spMkLst>
        </pc:spChg>
        <pc:spChg chg="mod">
          <ac:chgData name="Dave Gunn" userId="dbad8ef6-2891-486a-9135-6456c3faa079" providerId="ADAL" clId="{EEFEB885-31D1-4A79-AA4B-597D35D3F370}" dt="2020-10-05T14:54:40.617" v="25" actId="208"/>
          <ac:spMkLst>
            <pc:docMk/>
            <pc:sldMasterMk cId="0" sldId="2147483665"/>
            <ac:spMk id="15369" creationId="{00000000-0000-0000-0000-000000000000}"/>
          </ac:spMkLst>
        </pc:spChg>
        <pc:spChg chg="mod">
          <ac:chgData name="Dave Gunn" userId="dbad8ef6-2891-486a-9135-6456c3faa079" providerId="ADAL" clId="{EEFEB885-31D1-4A79-AA4B-597D35D3F370}" dt="2020-10-05T14:59:55.313" v="27" actId="208"/>
          <ac:spMkLst>
            <pc:docMk/>
            <pc:sldMasterMk cId="0" sldId="2147483665"/>
            <ac:spMk id="15370" creationId="{00000000-0000-0000-0000-000000000000}"/>
          </ac:spMkLst>
        </pc:spChg>
        <pc:sldLayoutChg chg="modSp mod">
          <pc:chgData name="Dave Gunn" userId="dbad8ef6-2891-486a-9135-6456c3faa079" providerId="ADAL" clId="{EEFEB885-31D1-4A79-AA4B-597D35D3F370}" dt="2020-10-05T15:00:44.419" v="33" actId="208"/>
          <pc:sldLayoutMkLst>
            <pc:docMk/>
            <pc:sldMasterMk cId="0" sldId="2147483665"/>
            <pc:sldLayoutMk cId="0" sldId="2147483666"/>
          </pc:sldLayoutMkLst>
          <pc:spChg chg="mod">
            <ac:chgData name="Dave Gunn" userId="dbad8ef6-2891-486a-9135-6456c3faa079" providerId="ADAL" clId="{EEFEB885-31D1-4A79-AA4B-597D35D3F370}" dt="2020-10-05T15:00:44.419" v="33" actId="208"/>
            <ac:spMkLst>
              <pc:docMk/>
              <pc:sldMasterMk cId="0" sldId="2147483665"/>
              <pc:sldLayoutMk cId="0" sldId="2147483666"/>
              <ac:spMk id="16392" creationId="{00000000-0000-0000-0000-000000000000}"/>
            </ac:spMkLst>
          </pc:spChg>
          <pc:spChg chg="mod">
            <ac:chgData name="Dave Gunn" userId="dbad8ef6-2891-486a-9135-6456c3faa079" providerId="ADAL" clId="{EEFEB885-31D1-4A79-AA4B-597D35D3F370}" dt="2020-10-05T15:00:27.216" v="31" actId="208"/>
            <ac:spMkLst>
              <pc:docMk/>
              <pc:sldMasterMk cId="0" sldId="2147483665"/>
              <pc:sldLayoutMk cId="0" sldId="2147483666"/>
              <ac:spMk id="16393" creationId="{00000000-0000-0000-0000-000000000000}"/>
            </ac:spMkLst>
          </pc:spChg>
          <pc:spChg chg="mod">
            <ac:chgData name="Dave Gunn" userId="dbad8ef6-2891-486a-9135-6456c3faa079" providerId="ADAL" clId="{EEFEB885-31D1-4A79-AA4B-597D35D3F370}" dt="2020-10-05T15:00:18.611" v="29" actId="207"/>
            <ac:spMkLst>
              <pc:docMk/>
              <pc:sldMasterMk cId="0" sldId="2147483665"/>
              <pc:sldLayoutMk cId="0" sldId="2147483666"/>
              <ac:spMk id="16394" creationId="{00000000-0000-0000-0000-000000000000}"/>
            </ac:spMkLst>
          </pc:spChg>
        </pc:sldLayoutChg>
        <pc:sldLayoutChg chg="modSp mod">
          <pc:chgData name="Dave Gunn" userId="dbad8ef6-2891-486a-9135-6456c3faa079" providerId="ADAL" clId="{EEFEB885-31D1-4A79-AA4B-597D35D3F370}" dt="2020-10-05T14:50:17.689" v="23" actId="208"/>
          <pc:sldLayoutMkLst>
            <pc:docMk/>
            <pc:sldMasterMk cId="0" sldId="2147483665"/>
            <pc:sldLayoutMk cId="3773433774" sldId="2147483667"/>
          </pc:sldLayoutMkLst>
          <pc:spChg chg="mod">
            <ac:chgData name="Dave Gunn" userId="dbad8ef6-2891-486a-9135-6456c3faa079" providerId="ADAL" clId="{EEFEB885-31D1-4A79-AA4B-597D35D3F370}" dt="2020-10-05T14:50:17.689" v="23" actId="208"/>
            <ac:spMkLst>
              <pc:docMk/>
              <pc:sldMasterMk cId="0" sldId="2147483665"/>
              <pc:sldLayoutMk cId="3773433774" sldId="2147483667"/>
              <ac:spMk id="7" creationId="{00000000-0000-0000-0000-000000000000}"/>
            </ac:spMkLst>
          </pc:spChg>
        </pc:sldLayoutChg>
      </pc:sldMasterChg>
    </pc:docChg>
  </pc:docChgLst>
  <pc:docChgLst>
    <pc:chgData name="Dave Gunn" userId="ee78835e-fb94-4ec5-86f2-a9891869c42d" providerId="ADAL" clId="{9FA3696D-8B83-47D4-83AA-29B64899977E}"/>
    <pc:docChg chg="undo custSel modSld modMainMaster">
      <pc:chgData name="Dave Gunn" userId="ee78835e-fb94-4ec5-86f2-a9891869c42d" providerId="ADAL" clId="{9FA3696D-8B83-47D4-83AA-29B64899977E}" dt="2020-12-02T12:12:52.449" v="39" actId="255"/>
      <pc:docMkLst>
        <pc:docMk/>
      </pc:docMkLst>
      <pc:sldChg chg="addSp delSp modSp mod">
        <pc:chgData name="Dave Gunn" userId="ee78835e-fb94-4ec5-86f2-a9891869c42d" providerId="ADAL" clId="{9FA3696D-8B83-47D4-83AA-29B64899977E}" dt="2020-12-02T12:12:18.419" v="28"/>
        <pc:sldMkLst>
          <pc:docMk/>
          <pc:sldMk cId="0" sldId="256"/>
        </pc:sldMkLst>
        <pc:spChg chg="del">
          <ac:chgData name="Dave Gunn" userId="ee78835e-fb94-4ec5-86f2-a9891869c42d" providerId="ADAL" clId="{9FA3696D-8B83-47D4-83AA-29B64899977E}" dt="2020-12-02T12:12:18.019" v="27" actId="478"/>
          <ac:spMkLst>
            <pc:docMk/>
            <pc:sldMk cId="0" sldId="256"/>
            <ac:spMk id="7" creationId="{75AEEF1A-7619-47C8-83F8-B3CD61266F91}"/>
          </ac:spMkLst>
        </pc:spChg>
        <pc:spChg chg="add mod">
          <ac:chgData name="Dave Gunn" userId="ee78835e-fb94-4ec5-86f2-a9891869c42d" providerId="ADAL" clId="{9FA3696D-8B83-47D4-83AA-29B64899977E}" dt="2020-12-02T12:12:18.419" v="28"/>
          <ac:spMkLst>
            <pc:docMk/>
            <pc:sldMk cId="0" sldId="256"/>
            <ac:spMk id="11" creationId="{AF978FB7-7BCF-41CA-AF7D-8C1E8D89D30D}"/>
          </ac:spMkLst>
        </pc:spChg>
        <pc:picChg chg="del">
          <ac:chgData name="Dave Gunn" userId="ee78835e-fb94-4ec5-86f2-a9891869c42d" providerId="ADAL" clId="{9FA3696D-8B83-47D4-83AA-29B64899977E}" dt="2020-12-02T12:12:18.019" v="27" actId="478"/>
          <ac:picMkLst>
            <pc:docMk/>
            <pc:sldMk cId="0" sldId="256"/>
            <ac:picMk id="6" creationId="{2DCC460A-896B-4593-8D35-557F101DB264}"/>
          </ac:picMkLst>
        </pc:picChg>
        <pc:picChg chg="add mod">
          <ac:chgData name="Dave Gunn" userId="ee78835e-fb94-4ec5-86f2-a9891869c42d" providerId="ADAL" clId="{9FA3696D-8B83-47D4-83AA-29B64899977E}" dt="2020-12-02T12:12:18.419" v="28"/>
          <ac:picMkLst>
            <pc:docMk/>
            <pc:sldMk cId="0" sldId="256"/>
            <ac:picMk id="10" creationId="{F940006C-D988-47F1-B13C-9FBECE413099}"/>
          </ac:picMkLst>
        </pc:picChg>
      </pc:sldChg>
      <pc:sldChg chg="modSp mod">
        <pc:chgData name="Dave Gunn" userId="ee78835e-fb94-4ec5-86f2-a9891869c42d" providerId="ADAL" clId="{9FA3696D-8B83-47D4-83AA-29B64899977E}" dt="2020-12-02T12:12:52.449" v="39" actId="255"/>
        <pc:sldMkLst>
          <pc:docMk/>
          <pc:sldMk cId="1627399592" sldId="359"/>
        </pc:sldMkLst>
        <pc:spChg chg="mod">
          <ac:chgData name="Dave Gunn" userId="ee78835e-fb94-4ec5-86f2-a9891869c42d" providerId="ADAL" clId="{9FA3696D-8B83-47D4-83AA-29B64899977E}" dt="2020-12-02T12:12:52.449" v="39" actId="255"/>
          <ac:spMkLst>
            <pc:docMk/>
            <pc:sldMk cId="1627399592" sldId="359"/>
            <ac:spMk id="3" creationId="{478E3186-2019-D946-8C67-BE83FFBCC65E}"/>
          </ac:spMkLst>
        </pc:spChg>
      </pc:sldChg>
      <pc:sldMasterChg chg="modSp mod modSldLayout">
        <pc:chgData name="Dave Gunn" userId="ee78835e-fb94-4ec5-86f2-a9891869c42d" providerId="ADAL" clId="{9FA3696D-8B83-47D4-83AA-29B64899977E}" dt="2020-11-19T11:18:04.221" v="26" actId="208"/>
        <pc:sldMasterMkLst>
          <pc:docMk/>
          <pc:sldMasterMk cId="0" sldId="2147483665"/>
        </pc:sldMasterMkLst>
        <pc:spChg chg="mod">
          <ac:chgData name="Dave Gunn" userId="ee78835e-fb94-4ec5-86f2-a9891869c42d" providerId="ADAL" clId="{9FA3696D-8B83-47D4-83AA-29B64899977E}" dt="2020-11-19T09:57:54.668" v="9" actId="208"/>
          <ac:spMkLst>
            <pc:docMk/>
            <pc:sldMasterMk cId="0" sldId="2147483665"/>
            <ac:spMk id="15367" creationId="{00000000-0000-0000-0000-000000000000}"/>
          </ac:spMkLst>
        </pc:spChg>
        <pc:spChg chg="mod">
          <ac:chgData name="Dave Gunn" userId="ee78835e-fb94-4ec5-86f2-a9891869c42d" providerId="ADAL" clId="{9FA3696D-8B83-47D4-83AA-29B64899977E}" dt="2020-11-19T11:17:37.686" v="25" actId="208"/>
          <ac:spMkLst>
            <pc:docMk/>
            <pc:sldMasterMk cId="0" sldId="2147483665"/>
            <ac:spMk id="15369" creationId="{00000000-0000-0000-0000-000000000000}"/>
          </ac:spMkLst>
        </pc:spChg>
        <pc:spChg chg="mod">
          <ac:chgData name="Dave Gunn" userId="ee78835e-fb94-4ec5-86f2-a9891869c42d" providerId="ADAL" clId="{9FA3696D-8B83-47D4-83AA-29B64899977E}" dt="2020-11-19T09:57:48.030" v="8" actId="208"/>
          <ac:spMkLst>
            <pc:docMk/>
            <pc:sldMasterMk cId="0" sldId="2147483665"/>
            <ac:spMk id="15370" creationId="{00000000-0000-0000-0000-000000000000}"/>
          </ac:spMkLst>
        </pc:spChg>
        <pc:sldLayoutChg chg="delSp mod">
          <pc:chgData name="Dave Gunn" userId="ee78835e-fb94-4ec5-86f2-a9891869c42d" providerId="ADAL" clId="{9FA3696D-8B83-47D4-83AA-29B64899977E}" dt="2020-11-19T09:56:54.744" v="5" actId="478"/>
          <pc:sldLayoutMkLst>
            <pc:docMk/>
            <pc:sldMasterMk cId="0" sldId="2147483657"/>
            <pc:sldLayoutMk cId="584500712" sldId="2147483664"/>
          </pc:sldLayoutMkLst>
          <pc:spChg chg="del">
            <ac:chgData name="Dave Gunn" userId="ee78835e-fb94-4ec5-86f2-a9891869c42d" providerId="ADAL" clId="{9FA3696D-8B83-47D4-83AA-29B64899977E}" dt="2020-11-19T09:56:54.744" v="5" actId="478"/>
            <ac:spMkLst>
              <pc:docMk/>
              <pc:sldMasterMk cId="0" sldId="2147483657"/>
              <pc:sldLayoutMk cId="584500712" sldId="2147483664"/>
              <ac:spMk id="2" creationId="{00000000-0000-0000-0000-000000000000}"/>
            </ac:spMkLst>
          </pc:spChg>
          <pc:spChg chg="del">
            <ac:chgData name="Dave Gunn" userId="ee78835e-fb94-4ec5-86f2-a9891869c42d" providerId="ADAL" clId="{9FA3696D-8B83-47D4-83AA-29B64899977E}" dt="2020-11-19T09:56:38.333" v="3" actId="478"/>
            <ac:spMkLst>
              <pc:docMk/>
              <pc:sldMasterMk cId="0" sldId="2147483657"/>
              <pc:sldLayoutMk cId="584500712" sldId="2147483664"/>
              <ac:spMk id="3" creationId="{00000000-0000-0000-0000-000000000000}"/>
            </ac:spMkLst>
          </pc:spChg>
          <pc:spChg chg="del">
            <ac:chgData name="Dave Gunn" userId="ee78835e-fb94-4ec5-86f2-a9891869c42d" providerId="ADAL" clId="{9FA3696D-8B83-47D4-83AA-29B64899977E}" dt="2020-11-19T09:56:51.648" v="4" actId="478"/>
            <ac:spMkLst>
              <pc:docMk/>
              <pc:sldMasterMk cId="0" sldId="2147483657"/>
              <pc:sldLayoutMk cId="584500712" sldId="2147483664"/>
              <ac:spMk id="4" creationId="{00000000-0000-0000-0000-000000000000}"/>
            </ac:spMkLst>
          </pc:spChg>
        </pc:sldLayoutChg>
        <pc:sldLayoutChg chg="modSp mod">
          <pc:chgData name="Dave Gunn" userId="ee78835e-fb94-4ec5-86f2-a9891869c42d" providerId="ADAL" clId="{9FA3696D-8B83-47D4-83AA-29B64899977E}" dt="2020-11-19T11:16:55.889" v="23" actId="208"/>
          <pc:sldLayoutMkLst>
            <pc:docMk/>
            <pc:sldMasterMk cId="0" sldId="2147483665"/>
            <pc:sldLayoutMk cId="0" sldId="2147483666"/>
          </pc:sldLayoutMkLst>
          <pc:spChg chg="mod">
            <ac:chgData name="Dave Gunn" userId="ee78835e-fb94-4ec5-86f2-a9891869c42d" providerId="ADAL" clId="{9FA3696D-8B83-47D4-83AA-29B64899977E}" dt="2020-11-19T11:16:42.687" v="21" actId="207"/>
            <ac:spMkLst>
              <pc:docMk/>
              <pc:sldMasterMk cId="0" sldId="2147483665"/>
              <pc:sldLayoutMk cId="0" sldId="2147483666"/>
              <ac:spMk id="16392" creationId="{00000000-0000-0000-0000-000000000000}"/>
            </ac:spMkLst>
          </pc:spChg>
          <pc:spChg chg="mod">
            <ac:chgData name="Dave Gunn" userId="ee78835e-fb94-4ec5-86f2-a9891869c42d" providerId="ADAL" clId="{9FA3696D-8B83-47D4-83AA-29B64899977E}" dt="2020-11-19T11:16:55.889" v="23" actId="208"/>
            <ac:spMkLst>
              <pc:docMk/>
              <pc:sldMasterMk cId="0" sldId="2147483665"/>
              <pc:sldLayoutMk cId="0" sldId="2147483666"/>
              <ac:spMk id="16393" creationId="{00000000-0000-0000-0000-000000000000}"/>
            </ac:spMkLst>
          </pc:spChg>
          <pc:spChg chg="mod">
            <ac:chgData name="Dave Gunn" userId="ee78835e-fb94-4ec5-86f2-a9891869c42d" providerId="ADAL" clId="{9FA3696D-8B83-47D4-83AA-29B64899977E}" dt="2020-11-19T09:58:35.418" v="16" actId="208"/>
            <ac:spMkLst>
              <pc:docMk/>
              <pc:sldMasterMk cId="0" sldId="2147483665"/>
              <pc:sldLayoutMk cId="0" sldId="2147483666"/>
              <ac:spMk id="16394" creationId="{00000000-0000-0000-0000-000000000000}"/>
            </ac:spMkLst>
          </pc:spChg>
        </pc:sldLayoutChg>
        <pc:sldLayoutChg chg="modSp mod">
          <pc:chgData name="Dave Gunn" userId="ee78835e-fb94-4ec5-86f2-a9891869c42d" providerId="ADAL" clId="{9FA3696D-8B83-47D4-83AA-29B64899977E}" dt="2020-11-19T11:18:04.221" v="26" actId="208"/>
          <pc:sldLayoutMkLst>
            <pc:docMk/>
            <pc:sldMasterMk cId="0" sldId="2147483665"/>
            <pc:sldLayoutMk cId="3773433774" sldId="2147483667"/>
          </pc:sldLayoutMkLst>
          <pc:spChg chg="mod">
            <ac:chgData name="Dave Gunn" userId="ee78835e-fb94-4ec5-86f2-a9891869c42d" providerId="ADAL" clId="{9FA3696D-8B83-47D4-83AA-29B64899977E}" dt="2020-11-19T11:18:04.221" v="26" actId="208"/>
            <ac:spMkLst>
              <pc:docMk/>
              <pc:sldMasterMk cId="0" sldId="2147483665"/>
              <pc:sldLayoutMk cId="3773433774" sldId="2147483667"/>
              <ac:spMk id="7"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8CF44AA-4744-6646-82AB-C70B26E17357}" type="datetimeFigureOut">
              <a:rPr lang="en-US" smtClean="0"/>
              <a:t>12/14/2020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091A948-991E-154C-B8DA-470907FE1357}" type="slidenum">
              <a:rPr lang="en-US" smtClean="0"/>
              <a:t>‹#›</a:t>
            </a:fld>
            <a:endParaRPr lang="en-US"/>
          </a:p>
        </p:txBody>
      </p:sp>
    </p:spTree>
    <p:extLst>
      <p:ext uri="{BB962C8B-B14F-4D97-AF65-F5344CB8AC3E}">
        <p14:creationId xmlns:p14="http://schemas.microsoft.com/office/powerpoint/2010/main" val="2861418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355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8D9DAB4-01EC-4B0C-A643-E9764FC72C27}" type="slidenum">
              <a:rPr lang="en-US"/>
              <a:pPr/>
              <a:t>‹#›</a:t>
            </a:fld>
            <a:endParaRPr lang="en-US"/>
          </a:p>
        </p:txBody>
      </p:sp>
    </p:spTree>
    <p:extLst>
      <p:ext uri="{BB962C8B-B14F-4D97-AF65-F5344CB8AC3E}">
        <p14:creationId xmlns:p14="http://schemas.microsoft.com/office/powerpoint/2010/main" val="101704514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D1613-EF39-4022-B076-CE74A55DA908}" type="slidenum">
              <a:rPr lang="en-US"/>
              <a:pPr/>
              <a:t>1</a:t>
            </a:fld>
            <a:endParaRPr lang="en-US"/>
          </a:p>
        </p:txBody>
      </p:sp>
      <p:sp>
        <p:nvSpPr>
          <p:cNvPr id="24578" name="Rectangle 2"/>
          <p:cNvSpPr>
            <a:spLocks noGrp="1" noRot="1" noChangeAspect="1" noChangeArrowheads="1" noTextEdit="1"/>
          </p:cNvSpPr>
          <p:nvPr>
            <p:ph type="sldImg"/>
          </p:nvPr>
        </p:nvSpPr>
        <p:spPr>
          <a:xfrm>
            <a:off x="406400" y="696913"/>
            <a:ext cx="6197600" cy="3486150"/>
          </a:xfrm>
          <a:ln/>
        </p:spPr>
      </p:sp>
      <p:sp>
        <p:nvSpPr>
          <p:cNvPr id="24579" name="Rectangle 3"/>
          <p:cNvSpPr>
            <a:spLocks noGrp="1" noChangeArrowheads="1"/>
          </p:cNvSpPr>
          <p:nvPr>
            <p:ph type="body" idx="1"/>
          </p:nvPr>
        </p:nvSpPr>
        <p:spPr/>
        <p:txBody>
          <a:bodyPr/>
          <a:lstStyle/>
          <a:p>
            <a:endParaRPr lang="en-US" sz="2000"/>
          </a:p>
          <a:p>
            <a:endParaRPr lang="en-US" sz="2000"/>
          </a:p>
        </p:txBody>
      </p:sp>
    </p:spTree>
    <p:extLst>
      <p:ext uri="{BB962C8B-B14F-4D97-AF65-F5344CB8AC3E}">
        <p14:creationId xmlns:p14="http://schemas.microsoft.com/office/powerpoint/2010/main" val="146279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19</a:t>
            </a:fld>
            <a:endParaRPr lang="en-US"/>
          </a:p>
        </p:txBody>
      </p:sp>
    </p:spTree>
    <p:extLst>
      <p:ext uri="{BB962C8B-B14F-4D97-AF65-F5344CB8AC3E}">
        <p14:creationId xmlns:p14="http://schemas.microsoft.com/office/powerpoint/2010/main" val="1271700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20</a:t>
            </a:fld>
            <a:endParaRPr lang="en-US"/>
          </a:p>
        </p:txBody>
      </p:sp>
    </p:spTree>
    <p:extLst>
      <p:ext uri="{BB962C8B-B14F-4D97-AF65-F5344CB8AC3E}">
        <p14:creationId xmlns:p14="http://schemas.microsoft.com/office/powerpoint/2010/main" val="91117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24</a:t>
            </a:fld>
            <a:endParaRPr lang="en-US"/>
          </a:p>
        </p:txBody>
      </p:sp>
    </p:spTree>
    <p:extLst>
      <p:ext uri="{BB962C8B-B14F-4D97-AF65-F5344CB8AC3E}">
        <p14:creationId xmlns:p14="http://schemas.microsoft.com/office/powerpoint/2010/main" val="28949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27</a:t>
            </a:fld>
            <a:endParaRPr lang="en-US"/>
          </a:p>
        </p:txBody>
      </p:sp>
    </p:spTree>
    <p:extLst>
      <p:ext uri="{BB962C8B-B14F-4D97-AF65-F5344CB8AC3E}">
        <p14:creationId xmlns:p14="http://schemas.microsoft.com/office/powerpoint/2010/main" val="4094498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31</a:t>
            </a:fld>
            <a:endParaRPr lang="en-US"/>
          </a:p>
        </p:txBody>
      </p:sp>
    </p:spTree>
    <p:extLst>
      <p:ext uri="{BB962C8B-B14F-4D97-AF65-F5344CB8AC3E}">
        <p14:creationId xmlns:p14="http://schemas.microsoft.com/office/powerpoint/2010/main" val="2825397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41</a:t>
            </a:fld>
            <a:endParaRPr lang="en-US"/>
          </a:p>
        </p:txBody>
      </p:sp>
    </p:spTree>
    <p:extLst>
      <p:ext uri="{BB962C8B-B14F-4D97-AF65-F5344CB8AC3E}">
        <p14:creationId xmlns:p14="http://schemas.microsoft.com/office/powerpoint/2010/main" val="3061616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Semantic support includes: language markup, citations, blockquote, endnotes, image conversion</a:t>
            </a:r>
          </a:p>
        </p:txBody>
      </p:sp>
      <p:sp>
        <p:nvSpPr>
          <p:cNvPr id="4" name="Slide Number Placeholder 3"/>
          <p:cNvSpPr>
            <a:spLocks noGrp="1"/>
          </p:cNvSpPr>
          <p:nvPr>
            <p:ph type="sldNum" sz="quarter" idx="5"/>
          </p:nvPr>
        </p:nvSpPr>
        <p:spPr/>
        <p:txBody>
          <a:bodyPr/>
          <a:lstStyle/>
          <a:p>
            <a:fld id="{12ED58D4-DC8A-4004-B76E-DA593372ED39}" type="slidenum">
              <a:rPr lang="en-GB" smtClean="0"/>
              <a:t>43</a:t>
            </a:fld>
            <a:endParaRPr lang="en-GB"/>
          </a:p>
        </p:txBody>
      </p:sp>
    </p:spTree>
    <p:extLst>
      <p:ext uri="{BB962C8B-B14F-4D97-AF65-F5344CB8AC3E}">
        <p14:creationId xmlns:p14="http://schemas.microsoft.com/office/powerpoint/2010/main" val="27297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46</a:t>
            </a:fld>
            <a:endParaRPr lang="en-US"/>
          </a:p>
        </p:txBody>
      </p:sp>
    </p:spTree>
    <p:extLst>
      <p:ext uri="{BB962C8B-B14F-4D97-AF65-F5344CB8AC3E}">
        <p14:creationId xmlns:p14="http://schemas.microsoft.com/office/powerpoint/2010/main" val="932642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47</a:t>
            </a:fld>
            <a:endParaRPr lang="en-US"/>
          </a:p>
        </p:txBody>
      </p:sp>
    </p:spTree>
    <p:extLst>
      <p:ext uri="{BB962C8B-B14F-4D97-AF65-F5344CB8AC3E}">
        <p14:creationId xmlns:p14="http://schemas.microsoft.com/office/powerpoint/2010/main" val="2603200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latin typeface="Atkinson Hyperlegible" pitchFamily="2" charset="0"/>
            </a:endParaRPr>
          </a:p>
        </p:txBody>
      </p:sp>
      <p:sp>
        <p:nvSpPr>
          <p:cNvPr id="323" name="Google Shape;323;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a:t>
            </a:fld>
            <a:endParaRPr lang="en-US"/>
          </a:p>
        </p:txBody>
      </p:sp>
    </p:spTree>
    <p:extLst>
      <p:ext uri="{BB962C8B-B14F-4D97-AF65-F5344CB8AC3E}">
        <p14:creationId xmlns:p14="http://schemas.microsoft.com/office/powerpoint/2010/main" val="919153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49</a:t>
            </a:fld>
            <a:endParaRPr lang="en-US"/>
          </a:p>
        </p:txBody>
      </p:sp>
    </p:spTree>
    <p:extLst>
      <p:ext uri="{BB962C8B-B14F-4D97-AF65-F5344CB8AC3E}">
        <p14:creationId xmlns:p14="http://schemas.microsoft.com/office/powerpoint/2010/main" val="10094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3</a:t>
            </a:fld>
            <a:endParaRPr lang="en-US"/>
          </a:p>
        </p:txBody>
      </p:sp>
    </p:spTree>
    <p:extLst>
      <p:ext uri="{BB962C8B-B14F-4D97-AF65-F5344CB8AC3E}">
        <p14:creationId xmlns:p14="http://schemas.microsoft.com/office/powerpoint/2010/main" val="249469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4</a:t>
            </a:fld>
            <a:endParaRPr lang="en-US"/>
          </a:p>
        </p:txBody>
      </p:sp>
    </p:spTree>
    <p:extLst>
      <p:ext uri="{BB962C8B-B14F-4D97-AF65-F5344CB8AC3E}">
        <p14:creationId xmlns:p14="http://schemas.microsoft.com/office/powerpoint/2010/main" val="131732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Richard will cover the basics</a:t>
            </a: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5</a:t>
            </a:fld>
            <a:endParaRPr lang="en-US"/>
          </a:p>
        </p:txBody>
      </p:sp>
    </p:spTree>
    <p:extLst>
      <p:ext uri="{BB962C8B-B14F-4D97-AF65-F5344CB8AC3E}">
        <p14:creationId xmlns:p14="http://schemas.microsoft.com/office/powerpoint/2010/main" val="27186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Calibri" panose="020F0502020204030204" pitchFamily="34" charset="0"/>
              </a:rPr>
              <a:t>WordToEPUB is used by: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Calibri" panose="020F0502020204030204" pitchFamily="34" charset="0"/>
              </a:rPr>
              <a:t>University alt format departments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Calibri" panose="020F0502020204030204" pitchFamily="34" charset="0"/>
              </a:rPr>
              <a:t>Specialist services creating accessible school textbooks across Canada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Calibri" panose="020F0502020204030204" pitchFamily="34" charset="0"/>
              </a:rPr>
              <a:t>Non profit organisations creating accessible books in Latin America, Africa and South East Asia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Calibri" panose="020F0502020204030204" pitchFamily="34" charset="0"/>
              </a:rPr>
              <a:t>Government and other public bodies making accessible versions of reports and other publications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Arial" panose="020B0604020202020204" pitchFamily="34" charset="0"/>
                <a:ea typeface="Calibri" panose="020F0502020204030204" pitchFamily="34" charset="0"/>
              </a:rPr>
              <a:t>Self publishing authors to create their own eBooks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9591F9F6-4FEA-42FC-B7A4-DFCD112B1955}" type="slidenum">
              <a:rPr lang="en-GB" smtClean="0"/>
              <a:t>10</a:t>
            </a:fld>
            <a:endParaRPr lang="en-GB"/>
          </a:p>
        </p:txBody>
      </p:sp>
    </p:spTree>
    <p:extLst>
      <p:ext uri="{BB962C8B-B14F-4D97-AF65-F5344CB8AC3E}">
        <p14:creationId xmlns:p14="http://schemas.microsoft.com/office/powerpoint/2010/main" val="1959264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11</a:t>
            </a:fld>
            <a:endParaRPr lang="en-US"/>
          </a:p>
        </p:txBody>
      </p:sp>
    </p:spTree>
    <p:extLst>
      <p:ext uri="{BB962C8B-B14F-4D97-AF65-F5344CB8AC3E}">
        <p14:creationId xmlns:p14="http://schemas.microsoft.com/office/powerpoint/2010/main" val="1092640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12</a:t>
            </a:fld>
            <a:endParaRPr lang="en-US"/>
          </a:p>
        </p:txBody>
      </p:sp>
    </p:spTree>
    <p:extLst>
      <p:ext uri="{BB962C8B-B14F-4D97-AF65-F5344CB8AC3E}">
        <p14:creationId xmlns:p14="http://schemas.microsoft.com/office/powerpoint/2010/main" val="55086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16</a:t>
            </a:fld>
            <a:endParaRPr lang="en-US"/>
          </a:p>
        </p:txBody>
      </p:sp>
    </p:spTree>
    <p:extLst>
      <p:ext uri="{BB962C8B-B14F-4D97-AF65-F5344CB8AC3E}">
        <p14:creationId xmlns:p14="http://schemas.microsoft.com/office/powerpoint/2010/main" val="427731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771650"/>
            <a:ext cx="9144000" cy="1833896"/>
          </a:xfrm>
        </p:spPr>
        <p:txBody>
          <a:bodyPr/>
          <a:lstStyle>
            <a:lvl1pPr algn="ctr">
              <a:defRPr sz="6400">
                <a:solidFill>
                  <a:srgbClr val="414042"/>
                </a:solidFill>
                <a:latin typeface="Atkinson Hyperlegible" pitchFamily="2" charset="0"/>
              </a:defRPr>
            </a:lvl1pPr>
          </a:lstStyle>
          <a:p>
            <a:pPr lvl="0"/>
            <a:r>
              <a:rPr lang="en-US" noProof="0"/>
              <a:t>Click to edit Master title style</a:t>
            </a:r>
          </a:p>
        </p:txBody>
      </p:sp>
      <p:sp>
        <p:nvSpPr>
          <p:cNvPr id="16387" name="Rectangle 3"/>
          <p:cNvSpPr>
            <a:spLocks noGrp="1" noChangeArrowheads="1"/>
          </p:cNvSpPr>
          <p:nvPr>
            <p:ph type="subTitle" idx="1" hasCustomPrompt="1"/>
          </p:nvPr>
        </p:nvSpPr>
        <p:spPr>
          <a:xfrm>
            <a:off x="2514600" y="4088810"/>
            <a:ext cx="4038600" cy="957262"/>
          </a:xfrm>
        </p:spPr>
        <p:txBody>
          <a:bodyPr/>
          <a:lstStyle>
            <a:lvl1pPr marL="0" indent="0" algn="ctr">
              <a:buFont typeface="Wingdings" pitchFamily="2" charset="2"/>
              <a:buNone/>
              <a:defRPr sz="3000"/>
            </a:lvl1pPr>
          </a:lstStyle>
          <a:p>
            <a:pPr lvl="0"/>
            <a:r>
              <a:rPr lang="en-US" noProof="0"/>
              <a:t>[date]</a:t>
            </a:r>
          </a:p>
        </p:txBody>
      </p:sp>
      <p:sp>
        <p:nvSpPr>
          <p:cNvPr id="16390" name="Rectangle 6"/>
          <p:cNvSpPr>
            <a:spLocks noGrp="1" noChangeArrowheads="1"/>
          </p:cNvSpPr>
          <p:nvPr>
            <p:ph type="sldNum" sz="quarter" idx="4"/>
          </p:nvPr>
        </p:nvSpPr>
        <p:spPr/>
        <p:txBody>
          <a:bodyPr/>
          <a:lstStyle>
            <a:lvl1pPr>
              <a:defRPr>
                <a:latin typeface="Atkinson Hyperlegible" pitchFamily="2" charset="0"/>
              </a:defRPr>
            </a:lvl1pPr>
          </a:lstStyle>
          <a:p>
            <a:fld id="{59ED0D9B-BCDB-476B-9EF1-C219DB8232D9}" type="slidenum">
              <a:rPr lang="en-US" smtClean="0"/>
              <a:pPr/>
              <a:t>‹#›</a:t>
            </a:fld>
            <a:endParaRPr lang="en-US"/>
          </a:p>
        </p:txBody>
      </p:sp>
      <p:sp>
        <p:nvSpPr>
          <p:cNvPr id="16392" name="Rectangle 8" descr="Gold bar"/>
          <p:cNvSpPr>
            <a:spLocks noChangeArrowheads="1"/>
          </p:cNvSpPr>
          <p:nvPr/>
        </p:nvSpPr>
        <p:spPr bwMode="auto">
          <a:xfrm>
            <a:off x="223421" y="3714750"/>
            <a:ext cx="2870200" cy="151210"/>
          </a:xfrm>
          <a:prstGeom prst="rect">
            <a:avLst/>
          </a:prstGeom>
          <a:solidFill>
            <a:srgbClr val="5C70D6"/>
          </a:solidFill>
          <a:ln>
            <a:solidFill>
              <a:srgbClr val="5C70D6"/>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Rectangle 9" descr="Orange bar"/>
          <p:cNvSpPr>
            <a:spLocks noChangeArrowheads="1"/>
          </p:cNvSpPr>
          <p:nvPr/>
        </p:nvSpPr>
        <p:spPr bwMode="auto">
          <a:xfrm>
            <a:off x="3093621" y="3714750"/>
            <a:ext cx="2870200" cy="151210"/>
          </a:xfrm>
          <a:prstGeom prst="rect">
            <a:avLst/>
          </a:prstGeom>
          <a:solidFill>
            <a:srgbClr val="CCC1DB"/>
          </a:solidFill>
          <a:ln>
            <a:solidFill>
              <a:srgbClr val="CCC1DB"/>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Rectangle 10" descr="Slate bar"/>
          <p:cNvSpPr>
            <a:spLocks noChangeArrowheads="1"/>
          </p:cNvSpPr>
          <p:nvPr/>
        </p:nvSpPr>
        <p:spPr bwMode="auto">
          <a:xfrm>
            <a:off x="5938421" y="3714750"/>
            <a:ext cx="2870200" cy="151210"/>
          </a:xfrm>
          <a:prstGeom prst="rect">
            <a:avLst/>
          </a:prstGeom>
          <a:solidFill>
            <a:srgbClr val="B8CDE6"/>
          </a:solidFill>
          <a:ln>
            <a:solidFill>
              <a:srgbClr val="B8CDE6"/>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tkinson Hyperlegible"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tkinson Hyperlegible" pitchFamily="2" charset="0"/>
              </a:defRPr>
            </a:lvl1pPr>
            <a:lvl2pPr>
              <a:defRPr>
                <a:latin typeface="Atkinson Hyperlegible" pitchFamily="2" charset="0"/>
              </a:defRPr>
            </a:lvl2pPr>
            <a:lvl3pPr>
              <a:defRPr>
                <a:latin typeface="Atkinson Hyperlegible" pitchFamily="2" charset="0"/>
              </a:defRPr>
            </a:lvl3pPr>
            <a:lvl4pPr>
              <a:defRPr>
                <a:latin typeface="Atkinson Hyperlegible" pitchFamily="2" charset="0"/>
              </a:defRPr>
            </a:lvl4pPr>
            <a:lvl5pPr>
              <a:defRPr>
                <a:latin typeface="Atkinson Hyperlegibl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8641D1-CF69-413C-AF7A-E3E0A5071BA7}" type="slidenum">
              <a:rPr lang="en-US"/>
              <a:pPr/>
              <a:t>‹#›</a:t>
            </a:fld>
            <a:endParaRPr lang="en-US"/>
          </a:p>
        </p:txBody>
      </p:sp>
      <p:sp>
        <p:nvSpPr>
          <p:cNvPr id="7" name="Line 8"/>
          <p:cNvSpPr>
            <a:spLocks noChangeShapeType="1"/>
          </p:cNvSpPr>
          <p:nvPr userDrawn="1"/>
        </p:nvSpPr>
        <p:spPr bwMode="auto">
          <a:xfrm>
            <a:off x="457200" y="1085850"/>
            <a:ext cx="8077200" cy="0"/>
          </a:xfrm>
          <a:prstGeom prst="line">
            <a:avLst/>
          </a:prstGeom>
          <a:noFill/>
          <a:ln w="19050">
            <a:solidFill>
              <a:srgbClr val="5C70D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7343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500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8360"/>
            <a:ext cx="8229600" cy="8774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sldNum" sz="quarter" idx="4"/>
          </p:nvPr>
        </p:nvSpPr>
        <p:spPr bwMode="auto">
          <a:xfrm>
            <a:off x="6553200" y="211455"/>
            <a:ext cx="2133600" cy="377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BAA41D02-A315-494A-B31D-FAC270823544}" type="slidenum">
              <a:rPr lang="en-US"/>
              <a:pPr/>
              <a:t>‹#›</a:t>
            </a:fld>
            <a:endParaRPr lang="en-US"/>
          </a:p>
        </p:txBody>
      </p:sp>
      <p:sp>
        <p:nvSpPr>
          <p:cNvPr id="15367" name="Rectangle 7" descr="Gold bar"/>
          <p:cNvSpPr>
            <a:spLocks noChangeArrowheads="1"/>
          </p:cNvSpPr>
          <p:nvPr/>
        </p:nvSpPr>
        <p:spPr bwMode="auto">
          <a:xfrm>
            <a:off x="0" y="-5541"/>
            <a:ext cx="228600" cy="1714500"/>
          </a:xfrm>
          <a:prstGeom prst="rect">
            <a:avLst/>
          </a:prstGeom>
          <a:solidFill>
            <a:srgbClr val="CCC1DB"/>
          </a:solidFill>
          <a:ln>
            <a:solidFill>
              <a:srgbClr val="CCC1DB"/>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5369" name="Rectangle 9" descr="Orange bar"/>
          <p:cNvSpPr>
            <a:spLocks noChangeArrowheads="1"/>
          </p:cNvSpPr>
          <p:nvPr/>
        </p:nvSpPr>
        <p:spPr bwMode="auto">
          <a:xfrm>
            <a:off x="0" y="1714500"/>
            <a:ext cx="228600" cy="1714500"/>
          </a:xfrm>
          <a:prstGeom prst="rect">
            <a:avLst/>
          </a:prstGeom>
          <a:solidFill>
            <a:srgbClr val="5C70D6"/>
          </a:solidFill>
          <a:ln>
            <a:solidFill>
              <a:srgbClr val="5C70D6"/>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5370" name="Rectangle 10" descr="Slate bar"/>
          <p:cNvSpPr>
            <a:spLocks noChangeArrowheads="1"/>
          </p:cNvSpPr>
          <p:nvPr/>
        </p:nvSpPr>
        <p:spPr bwMode="auto">
          <a:xfrm>
            <a:off x="0" y="3429000"/>
            <a:ext cx="228600" cy="1714500"/>
          </a:xfrm>
          <a:prstGeom prst="rect">
            <a:avLst/>
          </a:prstGeom>
          <a:solidFill>
            <a:srgbClr val="B8CDE6"/>
          </a:solidFill>
          <a:ln>
            <a:solidFill>
              <a:srgbClr val="B8CDE6"/>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4" r:id="rId3"/>
  </p:sldLayoutIdLst>
  <p:hf sldNum="0" hdr="0" ftr="0" dt="0"/>
  <p:txStyles>
    <p:titleStyle>
      <a:lvl1pPr algn="l" rtl="0" eaLnBrk="1" fontAlgn="base" hangingPunct="1">
        <a:spcBef>
          <a:spcPct val="0"/>
        </a:spcBef>
        <a:spcAft>
          <a:spcPct val="0"/>
        </a:spcAft>
        <a:defRPr sz="4400">
          <a:solidFill>
            <a:srgbClr val="414042"/>
          </a:solidFill>
          <a:latin typeface="Atkinson Hyperlegible" pitchFamily="2" charset="0"/>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svg"/></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wordtoepub@daisy.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aisy.org/wordtoepub"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cNvSpPr txBox="1"/>
          <p:nvPr/>
        </p:nvSpPr>
        <p:spPr>
          <a:xfrm>
            <a:off x="4861426" y="173943"/>
            <a:ext cx="4053974" cy="523220"/>
          </a:xfrm>
          <a:prstGeom prst="rect">
            <a:avLst/>
          </a:prstGeom>
          <a:noFill/>
        </p:spPr>
        <p:txBody>
          <a:bodyPr wrap="square" rtlCol="0">
            <a:spAutoFit/>
          </a:bodyPr>
          <a:lstStyle/>
          <a:p>
            <a:pPr algn="r"/>
            <a:r>
              <a:rPr lang="en-US" sz="2800">
                <a:latin typeface="Atkinson Hyperlegible" pitchFamily="2" charset="0"/>
              </a:rPr>
              <a:t>December 9, 2020</a:t>
            </a:r>
          </a:p>
        </p:txBody>
      </p:sp>
      <p:pic>
        <p:nvPicPr>
          <p:cNvPr id="10" name="Graphic 9" descr="Logo: DAISY Consortium">
            <a:extLst>
              <a:ext uri="{FF2B5EF4-FFF2-40B4-BE49-F238E27FC236}">
                <a16:creationId xmlns:a16="http://schemas.microsoft.com/office/drawing/2014/main" id="{F940006C-D988-47F1-B13C-9FBECE4130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9" y="3688843"/>
            <a:ext cx="1549318" cy="1549318"/>
          </a:xfrm>
          <a:prstGeom prst="rect">
            <a:avLst/>
          </a:prstGeom>
        </p:spPr>
      </p:pic>
      <p:sp>
        <p:nvSpPr>
          <p:cNvPr id="11" name="webinar series">
            <a:extLst>
              <a:ext uri="{FF2B5EF4-FFF2-40B4-BE49-F238E27FC236}">
                <a16:creationId xmlns:a16="http://schemas.microsoft.com/office/drawing/2014/main" id="{AF978FB7-7BCF-41CA-AF7D-8C1E8D89D30D}"/>
              </a:ext>
            </a:extLst>
          </p:cNvPr>
          <p:cNvSpPr txBox="1"/>
          <p:nvPr/>
        </p:nvSpPr>
        <p:spPr>
          <a:xfrm>
            <a:off x="1447800" y="4127926"/>
            <a:ext cx="7391400" cy="738664"/>
          </a:xfrm>
          <a:prstGeom prst="rect">
            <a:avLst/>
          </a:prstGeom>
          <a:noFill/>
        </p:spPr>
        <p:txBody>
          <a:bodyPr wrap="square" rtlCol="0">
            <a:spAutoFit/>
          </a:bodyPr>
          <a:lstStyle/>
          <a:p>
            <a:r>
              <a:rPr lang="en-US">
                <a:latin typeface="Atkinson Hyperlegible" pitchFamily="2" charset="0"/>
              </a:rPr>
              <a:t>Accessible Publishing and Reading Webinars</a:t>
            </a:r>
            <a:br>
              <a:rPr lang="en-US">
                <a:latin typeface="Atkinson Hyperlegible" pitchFamily="2" charset="0"/>
              </a:rPr>
            </a:br>
            <a:r>
              <a:rPr lang="en-US" sz="2400">
                <a:latin typeface="Atkinson Hyperlegible" pitchFamily="2" charset="0"/>
              </a:rPr>
              <a:t>daisy.org/webinars</a:t>
            </a:r>
          </a:p>
        </p:txBody>
      </p:sp>
      <p:sp>
        <p:nvSpPr>
          <p:cNvPr id="13" name="webinar title">
            <a:extLst>
              <a:ext uri="{FF2B5EF4-FFF2-40B4-BE49-F238E27FC236}">
                <a16:creationId xmlns:a16="http://schemas.microsoft.com/office/drawing/2014/main" id="{4C648E52-07B4-4CD0-8003-BC9EDD53F7C3}"/>
              </a:ext>
            </a:extLst>
          </p:cNvPr>
          <p:cNvSpPr txBox="1">
            <a:spLocks noChangeArrowheads="1"/>
          </p:cNvSpPr>
          <p:nvPr/>
        </p:nvSpPr>
        <p:spPr bwMode="auto">
          <a:xfrm>
            <a:off x="647464" y="1569056"/>
            <a:ext cx="9136582" cy="1379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400">
                <a:solidFill>
                  <a:srgbClr val="414042"/>
                </a:solidFill>
                <a:latin typeface="Atkinson Hyperlegible" pitchFamily="2" charset="0"/>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l"/>
            <a:r>
              <a:rPr lang="en-GB" sz="5800" kern="0" dirty="0"/>
              <a:t>Do more with</a:t>
            </a:r>
          </a:p>
          <a:p>
            <a:r>
              <a:rPr lang="en-GB" sz="5800" kern="0" dirty="0" err="1"/>
              <a:t>WordToEPUB</a:t>
            </a:r>
            <a:endParaRPr lang="en-US" sz="5800" kern="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7920-8C6D-4503-8DB3-A0F67701E436}"/>
              </a:ext>
            </a:extLst>
          </p:cNvPr>
          <p:cNvSpPr>
            <a:spLocks noGrp="1"/>
          </p:cNvSpPr>
          <p:nvPr>
            <p:ph type="title"/>
          </p:nvPr>
        </p:nvSpPr>
        <p:spPr/>
        <p:txBody>
          <a:bodyPr/>
          <a:lstStyle/>
          <a:p>
            <a:r>
              <a:rPr lang="en-GB"/>
              <a:t>Features of EPUBs from </a:t>
            </a:r>
            <a:r>
              <a:rPr lang="en-GB" err="1"/>
              <a:t>WordToEPUB</a:t>
            </a:r>
            <a:endParaRPr lang="en-GB"/>
          </a:p>
        </p:txBody>
      </p:sp>
      <p:sp>
        <p:nvSpPr>
          <p:cNvPr id="3" name="Content Placeholder 2">
            <a:extLst>
              <a:ext uri="{FF2B5EF4-FFF2-40B4-BE49-F238E27FC236}">
                <a16:creationId xmlns:a16="http://schemas.microsoft.com/office/drawing/2014/main" id="{7A5F16A8-206A-471A-98B6-3B6EDB69B103}"/>
              </a:ext>
            </a:extLst>
          </p:cNvPr>
          <p:cNvSpPr>
            <a:spLocks noGrp="1"/>
          </p:cNvSpPr>
          <p:nvPr>
            <p:ph idx="1"/>
          </p:nvPr>
        </p:nvSpPr>
        <p:spPr>
          <a:xfrm>
            <a:off x="457200" y="1393400"/>
            <a:ext cx="4171361" cy="3324716"/>
          </a:xfrm>
        </p:spPr>
        <p:txBody>
          <a:bodyPr>
            <a:normAutofit fontScale="55000" lnSpcReduction="20000"/>
          </a:bodyPr>
          <a:lstStyle/>
          <a:p>
            <a:pPr marL="95246" indent="0">
              <a:buNone/>
            </a:pPr>
            <a:r>
              <a:rPr lang="en-US" sz="2900" dirty="0"/>
              <a:t>Navigation:</a:t>
            </a:r>
          </a:p>
          <a:p>
            <a:pPr>
              <a:buSzPct val="125000"/>
              <a:buFont typeface="Arial" panose="020B0604020202020204" pitchFamily="34" charset="0"/>
              <a:buChar char="•"/>
            </a:pPr>
            <a:r>
              <a:rPr lang="en-US" sz="2900" dirty="0"/>
              <a:t>Table of contents and marked up headings</a:t>
            </a:r>
          </a:p>
          <a:p>
            <a:pPr>
              <a:buSzPct val="125000"/>
              <a:buFont typeface="Arial" panose="020B0604020202020204" pitchFamily="34" charset="0"/>
              <a:buChar char="•"/>
            </a:pPr>
            <a:r>
              <a:rPr lang="en-US" sz="2900" dirty="0"/>
              <a:t>Print page navigation</a:t>
            </a:r>
          </a:p>
          <a:p>
            <a:pPr>
              <a:buSzPct val="125000"/>
              <a:buFont typeface="Arial" panose="020B0604020202020204" pitchFamily="34" charset="0"/>
              <a:buChar char="•"/>
            </a:pPr>
            <a:r>
              <a:rPr lang="en-US" sz="2900" dirty="0"/>
              <a:t>Navigable endnotes</a:t>
            </a:r>
          </a:p>
          <a:p>
            <a:pPr>
              <a:buSzPct val="125000"/>
              <a:buFont typeface="Arial" panose="020B0604020202020204" pitchFamily="34" charset="0"/>
              <a:buChar char="•"/>
            </a:pPr>
            <a:r>
              <a:rPr lang="en-GB" sz="2900" dirty="0"/>
              <a:t>Navigable internal and external links</a:t>
            </a:r>
          </a:p>
          <a:p>
            <a:pPr marL="95246" indent="0">
              <a:buNone/>
            </a:pPr>
            <a:endParaRPr lang="en-GB" sz="2900" dirty="0"/>
          </a:p>
          <a:p>
            <a:pPr marL="95246" indent="0">
              <a:buNone/>
            </a:pPr>
            <a:r>
              <a:rPr lang="en-GB" sz="2900" dirty="0"/>
              <a:t>Semantics:</a:t>
            </a:r>
          </a:p>
          <a:p>
            <a:pPr>
              <a:lnSpc>
                <a:spcPct val="80000"/>
              </a:lnSpc>
              <a:buSzPct val="125000"/>
              <a:buFont typeface="Arial" panose="020B0604020202020204" pitchFamily="34" charset="0"/>
              <a:buChar char="•"/>
            </a:pPr>
            <a:r>
              <a:rPr lang="en-US" sz="2900" dirty="0"/>
              <a:t>Bulleted and numbered lists</a:t>
            </a:r>
          </a:p>
          <a:p>
            <a:pPr>
              <a:lnSpc>
                <a:spcPct val="80000"/>
              </a:lnSpc>
              <a:buSzPct val="125000"/>
              <a:buFont typeface="Arial" panose="020B0604020202020204" pitchFamily="34" charset="0"/>
              <a:buChar char="•"/>
            </a:pPr>
            <a:r>
              <a:rPr lang="en-US" sz="2900" dirty="0"/>
              <a:t>Block quotes</a:t>
            </a:r>
          </a:p>
          <a:p>
            <a:pPr>
              <a:lnSpc>
                <a:spcPct val="80000"/>
              </a:lnSpc>
              <a:buSzPct val="125000"/>
              <a:buFont typeface="Arial" panose="020B0604020202020204" pitchFamily="34" charset="0"/>
              <a:buChar char="•"/>
            </a:pPr>
            <a:r>
              <a:rPr lang="en-US" sz="2900" dirty="0"/>
              <a:t>Asides</a:t>
            </a:r>
          </a:p>
          <a:p>
            <a:pPr>
              <a:lnSpc>
                <a:spcPct val="80000"/>
              </a:lnSpc>
              <a:buSzPct val="125000"/>
              <a:buFont typeface="Arial" panose="020B0604020202020204" pitchFamily="34" charset="0"/>
              <a:buChar char="•"/>
            </a:pPr>
            <a:r>
              <a:rPr lang="en-US" sz="2900" dirty="0"/>
              <a:t>Context transitions &lt;</a:t>
            </a:r>
            <a:r>
              <a:rPr lang="en-US" sz="2900" dirty="0" err="1"/>
              <a:t>hr</a:t>
            </a:r>
            <a:r>
              <a:rPr lang="en-US" sz="2900" dirty="0"/>
              <a:t>&gt;</a:t>
            </a:r>
          </a:p>
          <a:p>
            <a:pPr>
              <a:lnSpc>
                <a:spcPct val="80000"/>
              </a:lnSpc>
              <a:buSzPct val="125000"/>
              <a:buFont typeface="Arial" panose="020B0604020202020204" pitchFamily="34" charset="0"/>
              <a:buChar char="•"/>
            </a:pPr>
            <a:r>
              <a:rPr lang="en-US" sz="2900" dirty="0"/>
              <a:t>&lt;strong&gt;, &lt;</a:t>
            </a:r>
            <a:r>
              <a:rPr lang="en-US" sz="2900" dirty="0" err="1"/>
              <a:t>em</a:t>
            </a:r>
            <a:r>
              <a:rPr lang="en-US" sz="2900" dirty="0"/>
              <a:t>&gt;, &lt;mark&gt; and &lt;cite&gt;</a:t>
            </a:r>
            <a:endParaRPr lang="en-GB" sz="2900" dirty="0"/>
          </a:p>
          <a:p>
            <a:pPr>
              <a:buFont typeface="Arial" panose="020B0604020202020204" pitchFamily="34" charset="0"/>
              <a:buChar char="•"/>
            </a:pPr>
            <a:endParaRPr lang="en-US" sz="3150" dirty="0"/>
          </a:p>
          <a:p>
            <a:pPr marL="95246" indent="0">
              <a:buNone/>
            </a:pPr>
            <a:endParaRPr lang="en-GB" b="0" dirty="0"/>
          </a:p>
        </p:txBody>
      </p:sp>
      <p:sp>
        <p:nvSpPr>
          <p:cNvPr id="6" name="Content Placeholder 2">
            <a:extLst>
              <a:ext uri="{FF2B5EF4-FFF2-40B4-BE49-F238E27FC236}">
                <a16:creationId xmlns:a16="http://schemas.microsoft.com/office/drawing/2014/main" id="{AD636132-EECF-4B23-968B-7BBBB52A2CE4}"/>
              </a:ext>
            </a:extLst>
          </p:cNvPr>
          <p:cNvSpPr txBox="1">
            <a:spLocks/>
          </p:cNvSpPr>
          <p:nvPr/>
        </p:nvSpPr>
        <p:spPr>
          <a:xfrm>
            <a:off x="4430598" y="1264526"/>
            <a:ext cx="4355860" cy="3582464"/>
          </a:xfrm>
          <a:prstGeom prst="rect">
            <a:avLst/>
          </a:prstGeom>
          <a:noFill/>
          <a:ln>
            <a:noFill/>
          </a:ln>
        </p:spPr>
        <p:txBody>
          <a:bodyPr spcFirstLastPara="1" wrap="square" lIns="68569" tIns="34275" rIns="68569" bIns="34275" anchor="t" anchorCtr="0">
            <a:normAutofit fontScale="32500" lnSpcReduction="20000"/>
          </a:bodyPr>
          <a:lstStyle>
            <a:defPPr marR="0" lvl="0" algn="l" rtl="0">
              <a:lnSpc>
                <a:spcPct val="100000"/>
              </a:lnSpc>
              <a:spcBef>
                <a:spcPts val="0"/>
              </a:spcBef>
              <a:spcAft>
                <a:spcPts val="0"/>
              </a:spcAft>
            </a:defPPr>
            <a:lvl1pPr marL="609585" marR="0" lvl="0" indent="-482588" algn="l" rtl="0">
              <a:lnSpc>
                <a:spcPct val="100000"/>
              </a:lnSpc>
              <a:spcBef>
                <a:spcPts val="747"/>
              </a:spcBef>
              <a:spcAft>
                <a:spcPts val="0"/>
              </a:spcAft>
              <a:buClr>
                <a:srgbClr val="0D94CF"/>
              </a:buClr>
              <a:buSzPts val="2100"/>
              <a:buFont typeface="Noto Sans Symbols"/>
              <a:buChar char="🞐"/>
              <a:defRPr sz="2800" b="1" i="0" u="none" strike="noStrike" cap="none">
                <a:solidFill>
                  <a:schemeClr val="dk1"/>
                </a:solidFill>
                <a:latin typeface="Atkinson Hyperlegible" pitchFamily="2" charset="0"/>
                <a:ea typeface="Atkinson Hyperlegible" pitchFamily="2" charset="0"/>
                <a:cs typeface="Atkinson Hyperlegible" pitchFamily="2" charset="0"/>
                <a:sym typeface="Arial Rounded"/>
              </a:defRPr>
            </a:lvl1pPr>
            <a:lvl2pPr marL="1219170" marR="0" lvl="1" indent="-457189" algn="l" rtl="0">
              <a:lnSpc>
                <a:spcPct val="100000"/>
              </a:lnSpc>
              <a:spcBef>
                <a:spcPts val="640"/>
              </a:spcBef>
              <a:spcAft>
                <a:spcPts val="0"/>
              </a:spcAft>
              <a:buClr>
                <a:srgbClr val="58595B"/>
              </a:buClr>
              <a:buSzPts val="1800"/>
              <a:buFont typeface="Noto Sans Symbols"/>
              <a:buChar char="■"/>
              <a:defRPr sz="2400" b="1" i="0" u="none" strike="noStrike" cap="none">
                <a:solidFill>
                  <a:schemeClr val="dk1"/>
                </a:solidFill>
                <a:latin typeface="Arial Rounded"/>
                <a:ea typeface="Arial Rounded"/>
                <a:cs typeface="Arial Rounded"/>
                <a:sym typeface="Arial Rounded"/>
              </a:defRPr>
            </a:lvl2pPr>
            <a:lvl3pPr marL="1828754" marR="0" lvl="2" indent="-414856" algn="l" rtl="0">
              <a:lnSpc>
                <a:spcPct val="100000"/>
              </a:lnSpc>
              <a:spcBef>
                <a:spcPts val="533"/>
              </a:spcBef>
              <a:spcAft>
                <a:spcPts val="0"/>
              </a:spcAft>
              <a:buClr>
                <a:srgbClr val="89B30B"/>
              </a:buClr>
              <a:buSzPts val="1300"/>
              <a:buFont typeface="Noto Sans Symbols"/>
              <a:buChar char="🞐"/>
              <a:defRPr sz="2000" b="1" i="0" u="none" strike="noStrike" cap="none">
                <a:solidFill>
                  <a:schemeClr val="dk1"/>
                </a:solidFill>
                <a:latin typeface="Arial Rounded"/>
                <a:ea typeface="Arial Rounded"/>
                <a:cs typeface="Arial Rounded"/>
                <a:sym typeface="Arial Rounded"/>
              </a:defRPr>
            </a:lvl3pPr>
            <a:lvl4pPr marL="2438339" marR="0" lvl="3" indent="-457189" algn="l" rtl="0">
              <a:lnSpc>
                <a:spcPct val="100000"/>
              </a:lnSpc>
              <a:spcBef>
                <a:spcPts val="480"/>
              </a:spcBef>
              <a:spcAft>
                <a:spcPts val="0"/>
              </a:spcAft>
              <a:buClr>
                <a:srgbClr val="0D94CF"/>
              </a:buClr>
              <a:buSzPts val="1800"/>
              <a:buFont typeface="Noto Sans Symbols"/>
              <a:buChar char="▪"/>
              <a:defRPr sz="1800" b="1" i="0" u="none" strike="noStrike" cap="none">
                <a:solidFill>
                  <a:schemeClr val="dk1"/>
                </a:solidFill>
                <a:latin typeface="Arial Rounded"/>
                <a:ea typeface="Arial Rounded"/>
                <a:cs typeface="Arial Rounded"/>
                <a:sym typeface="Arial Rounded"/>
              </a:defRPr>
            </a:lvl4pPr>
            <a:lvl5pPr marL="3047924" marR="0" lvl="4" indent="-426708" algn="l" rtl="0">
              <a:lnSpc>
                <a:spcPct val="100000"/>
              </a:lnSpc>
              <a:spcBef>
                <a:spcPts val="480"/>
              </a:spcBef>
              <a:spcAft>
                <a:spcPts val="0"/>
              </a:spcAft>
              <a:buClr>
                <a:srgbClr val="89B30B"/>
              </a:buClr>
              <a:buSzPts val="1440"/>
              <a:buFont typeface="Noto Sans Symbols"/>
              <a:buChar char="▪"/>
              <a:defRPr sz="1800" b="1" i="0" u="none" strike="noStrike" cap="none">
                <a:solidFill>
                  <a:schemeClr val="dk1"/>
                </a:solidFill>
                <a:latin typeface="Arial Rounded"/>
                <a:ea typeface="Arial Rounded"/>
                <a:cs typeface="Arial Rounded"/>
                <a:sym typeface="Arial Rounded"/>
              </a:defRPr>
            </a:lvl5pPr>
            <a:lvl6pPr marL="3657509" marR="0" lvl="5" indent="-426708" algn="l" rtl="0">
              <a:lnSpc>
                <a:spcPct val="100000"/>
              </a:lnSpc>
              <a:spcBef>
                <a:spcPts val="48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6pPr>
            <a:lvl7pPr marL="4267093" marR="0" lvl="6" indent="-426708" algn="l" rtl="0">
              <a:lnSpc>
                <a:spcPct val="100000"/>
              </a:lnSpc>
              <a:spcBef>
                <a:spcPts val="48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7pPr>
            <a:lvl8pPr marL="4876678" marR="0" lvl="7" indent="-426709" algn="l" rtl="0">
              <a:lnSpc>
                <a:spcPct val="100000"/>
              </a:lnSpc>
              <a:spcBef>
                <a:spcPts val="48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8pPr>
            <a:lvl9pPr marL="5486263" marR="0" lvl="8" indent="-426709" algn="l" rtl="0">
              <a:lnSpc>
                <a:spcPct val="100000"/>
              </a:lnSpc>
              <a:spcBef>
                <a:spcPts val="48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9pPr>
          </a:lstStyle>
          <a:p>
            <a:pPr marL="95246" indent="0">
              <a:buNone/>
            </a:pPr>
            <a:r>
              <a:rPr lang="en-US" sz="4900" b="0"/>
              <a:t>Accessibility:</a:t>
            </a:r>
          </a:p>
          <a:p>
            <a:pPr>
              <a:buFont typeface="Arial" panose="020B0604020202020204" pitchFamily="34" charset="0"/>
              <a:buChar char="•"/>
            </a:pPr>
            <a:r>
              <a:rPr lang="en-US" sz="4900" b="0"/>
              <a:t>Images with alt text or marked as decorative</a:t>
            </a:r>
          </a:p>
          <a:p>
            <a:pPr>
              <a:buFont typeface="Arial" panose="020B0604020202020204" pitchFamily="34" charset="0"/>
              <a:buChar char="•"/>
            </a:pPr>
            <a:r>
              <a:rPr lang="en-US" sz="4900" b="0"/>
              <a:t>Navigable tables</a:t>
            </a:r>
          </a:p>
          <a:p>
            <a:pPr>
              <a:buFont typeface="Arial" panose="020B0604020202020204" pitchFamily="34" charset="0"/>
              <a:buChar char="•"/>
            </a:pPr>
            <a:r>
              <a:rPr lang="en-GB" sz="4900" b="0"/>
              <a:t>Inline language mark up</a:t>
            </a:r>
          </a:p>
          <a:p>
            <a:pPr>
              <a:buFont typeface="Arial" panose="020B0604020202020204" pitchFamily="34" charset="0"/>
              <a:buChar char="•"/>
            </a:pPr>
            <a:r>
              <a:rPr lang="en-GB" sz="4900" b="0"/>
              <a:t>Math expressions as MathML</a:t>
            </a:r>
          </a:p>
          <a:p>
            <a:pPr>
              <a:buFont typeface="Arial" panose="020B0604020202020204" pitchFamily="34" charset="0"/>
              <a:buChar char="•"/>
            </a:pPr>
            <a:r>
              <a:rPr lang="en-GB" sz="4900" b="0"/>
              <a:t>Low vision friendly font option</a:t>
            </a:r>
          </a:p>
          <a:p>
            <a:pPr marL="95246" indent="0">
              <a:buNone/>
            </a:pPr>
            <a:endParaRPr lang="en-GB" sz="1800" b="0"/>
          </a:p>
          <a:p>
            <a:pPr marL="95246" indent="0">
              <a:buNone/>
            </a:pPr>
            <a:r>
              <a:rPr lang="en-GB" sz="4900" b="0"/>
              <a:t>Also:</a:t>
            </a:r>
          </a:p>
          <a:p>
            <a:pPr>
              <a:lnSpc>
                <a:spcPct val="80000"/>
              </a:lnSpc>
              <a:buFont typeface="Arial" panose="020B0604020202020204" pitchFamily="34" charset="0"/>
              <a:buChar char="•"/>
            </a:pPr>
            <a:r>
              <a:rPr lang="en-GB" sz="4900" b="0"/>
              <a:t>Add a helpful cover image</a:t>
            </a:r>
          </a:p>
          <a:p>
            <a:pPr>
              <a:lnSpc>
                <a:spcPct val="80000"/>
              </a:lnSpc>
              <a:buFont typeface="Arial" panose="020B0604020202020204" pitchFamily="34" charset="0"/>
              <a:buChar char="•"/>
            </a:pPr>
            <a:r>
              <a:rPr lang="en-GB" sz="4900" b="0"/>
              <a:t>CSS stylesheets for visual styling</a:t>
            </a:r>
          </a:p>
          <a:p>
            <a:pPr>
              <a:lnSpc>
                <a:spcPct val="80000"/>
              </a:lnSpc>
              <a:buFont typeface="Arial" panose="020B0604020202020204" pitchFamily="34" charset="0"/>
              <a:buChar char="•"/>
            </a:pPr>
            <a:r>
              <a:rPr lang="en-GB" sz="4900" b="0"/>
              <a:t>Rich metadata</a:t>
            </a:r>
          </a:p>
          <a:p>
            <a:pPr>
              <a:lnSpc>
                <a:spcPct val="80000"/>
              </a:lnSpc>
              <a:buFont typeface="Arial" panose="020B0604020202020204" pitchFamily="34" charset="0"/>
              <a:buChar char="•"/>
            </a:pPr>
            <a:r>
              <a:rPr lang="en-GB" sz="4900" b="0"/>
              <a:t>HTML output option</a:t>
            </a:r>
          </a:p>
          <a:p>
            <a:pPr>
              <a:lnSpc>
                <a:spcPct val="80000"/>
              </a:lnSpc>
              <a:buFont typeface="Arial" panose="020B0604020202020204" pitchFamily="34" charset="0"/>
              <a:buChar char="•"/>
            </a:pPr>
            <a:endParaRPr lang="en-GB" sz="1500" b="0"/>
          </a:p>
          <a:p>
            <a:pPr marL="95246" indent="0">
              <a:buNone/>
            </a:pPr>
            <a:endParaRPr lang="en-GB" sz="2100" b="0" kern="0"/>
          </a:p>
        </p:txBody>
      </p:sp>
    </p:spTree>
    <p:extLst>
      <p:ext uri="{BB962C8B-B14F-4D97-AF65-F5344CB8AC3E}">
        <p14:creationId xmlns:p14="http://schemas.microsoft.com/office/powerpoint/2010/main" val="366271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What’s new?</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1282202" y="1200150"/>
            <a:ext cx="7404597" cy="3657600"/>
          </a:xfrm>
        </p:spPr>
        <p:txBody>
          <a:bodyPr/>
          <a:lstStyle/>
          <a:p>
            <a:pPr marL="0" indent="0">
              <a:buNone/>
            </a:pPr>
            <a:r>
              <a:rPr lang="en-US"/>
              <a:t>New default stylesheet</a:t>
            </a:r>
          </a:p>
          <a:p>
            <a:pPr marL="0" indent="0">
              <a:buNone/>
            </a:pPr>
            <a:r>
              <a:rPr lang="en-US"/>
              <a:t>Faster, more reliable language detection</a:t>
            </a:r>
          </a:p>
          <a:p>
            <a:pPr marL="0" indent="0">
              <a:buNone/>
            </a:pPr>
            <a:r>
              <a:rPr lang="en-US"/>
              <a:t>New options for page numbers</a:t>
            </a:r>
          </a:p>
          <a:p>
            <a:pPr marL="0" indent="0">
              <a:buNone/>
            </a:pPr>
            <a:r>
              <a:rPr lang="en-US"/>
              <a:t>Optional metadata summary page</a:t>
            </a:r>
          </a:p>
          <a:p>
            <a:pPr marL="0" indent="0">
              <a:buNone/>
            </a:pPr>
            <a:r>
              <a:rPr lang="en-US"/>
              <a:t>Tweak with Sigil </a:t>
            </a:r>
          </a:p>
          <a:p>
            <a:pPr marL="0" indent="0">
              <a:buNone/>
            </a:pPr>
            <a:r>
              <a:rPr lang="en-US"/>
              <a:t>New Quality Assurance wizard</a:t>
            </a:r>
          </a:p>
          <a:p>
            <a:pPr marL="0" indent="0">
              <a:buNone/>
            </a:pPr>
            <a:r>
              <a:rPr lang="en-US"/>
              <a:t>Generate clean HTML</a:t>
            </a:r>
          </a:p>
          <a:p>
            <a:pPr marL="0" indent="0">
              <a:buNone/>
            </a:pPr>
            <a:endParaRPr lang="en-US"/>
          </a:p>
        </p:txBody>
      </p:sp>
    </p:spTree>
    <p:extLst>
      <p:ext uri="{BB962C8B-B14F-4D97-AF65-F5344CB8AC3E}">
        <p14:creationId xmlns:p14="http://schemas.microsoft.com/office/powerpoint/2010/main" val="144738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What’s new?</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1282202" y="1200150"/>
            <a:ext cx="7404597" cy="3657600"/>
          </a:xfrm>
        </p:spPr>
        <p:txBody>
          <a:bodyPr/>
          <a:lstStyle/>
          <a:p>
            <a:pPr marL="0" indent="0">
              <a:buNone/>
            </a:pPr>
            <a:r>
              <a:rPr lang="en-US" dirty="0"/>
              <a:t>New default stylesheet</a:t>
            </a:r>
          </a:p>
          <a:p>
            <a:pPr marL="0" indent="0">
              <a:buNone/>
            </a:pPr>
            <a:r>
              <a:rPr lang="en-US" dirty="0"/>
              <a:t>Faster, more reliable language detection</a:t>
            </a:r>
          </a:p>
          <a:p>
            <a:pPr marL="0" indent="0">
              <a:buNone/>
            </a:pPr>
            <a:r>
              <a:rPr lang="en-US" dirty="0"/>
              <a:t>New options for page numbers</a:t>
            </a:r>
          </a:p>
          <a:p>
            <a:pPr marL="0" indent="0">
              <a:buNone/>
            </a:pPr>
            <a:r>
              <a:rPr lang="en-US" dirty="0"/>
              <a:t>Optional metadata summary page</a:t>
            </a:r>
          </a:p>
          <a:p>
            <a:pPr marL="0" indent="0">
              <a:buNone/>
            </a:pPr>
            <a:r>
              <a:rPr lang="en-US" dirty="0"/>
              <a:t>Tweak with Sigil </a:t>
            </a:r>
          </a:p>
          <a:p>
            <a:pPr marL="0" indent="0">
              <a:buNone/>
            </a:pPr>
            <a:r>
              <a:rPr lang="en-US" dirty="0"/>
              <a:t>New Quality Assurance wizard</a:t>
            </a:r>
          </a:p>
          <a:p>
            <a:pPr marL="0" indent="0">
              <a:buNone/>
            </a:pPr>
            <a:r>
              <a:rPr lang="en-US" dirty="0"/>
              <a:t>Generate clean HTML</a:t>
            </a:r>
          </a:p>
          <a:p>
            <a:pPr marL="0" indent="0">
              <a:buNone/>
            </a:pPr>
            <a:endParaRPr lang="en-US" dirty="0"/>
          </a:p>
        </p:txBody>
      </p:sp>
      <p:pic>
        <p:nvPicPr>
          <p:cNvPr id="4" name="Picture 3">
            <a:extLst>
              <a:ext uri="{FF2B5EF4-FFF2-40B4-BE49-F238E27FC236}">
                <a16:creationId xmlns:a16="http://schemas.microsoft.com/office/drawing/2014/main" id="{975C4EE8-941D-4A8B-ACA8-623F61C8CD00}"/>
              </a:ext>
              <a:ext uri="{C183D7F6-B498-43B3-948B-1728B52AA6E4}">
                <adec:decorative xmlns:adec="http://schemas.microsoft.com/office/drawing/2017/decorative" val="1"/>
              </a:ext>
            </a:extLst>
          </p:cNvPr>
          <p:cNvPicPr>
            <a:picLocks/>
          </p:cNvPicPr>
          <p:nvPr/>
        </p:nvPicPr>
        <p:blipFill>
          <a:blip r:embed="rId3"/>
          <a:stretch>
            <a:fillRect/>
          </a:stretch>
        </p:blipFill>
        <p:spPr>
          <a:xfrm>
            <a:off x="795736" y="1256661"/>
            <a:ext cx="486466" cy="442727"/>
          </a:xfrm>
          <a:prstGeom prst="rect">
            <a:avLst/>
          </a:prstGeom>
        </p:spPr>
      </p:pic>
    </p:spTree>
    <p:extLst>
      <p:ext uri="{BB962C8B-B14F-4D97-AF65-F5344CB8AC3E}">
        <p14:creationId xmlns:p14="http://schemas.microsoft.com/office/powerpoint/2010/main" val="35437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he WordToEPUB conversion dialogue with Advanced mode highlighted">
            <a:extLst>
              <a:ext uri="{FF2B5EF4-FFF2-40B4-BE49-F238E27FC236}">
                <a16:creationId xmlns:a16="http://schemas.microsoft.com/office/drawing/2014/main" id="{BA6369D9-FC74-408C-979D-39F80FA9C8F4}"/>
              </a:ext>
            </a:extLst>
          </p:cNvPr>
          <p:cNvPicPr>
            <a:picLocks noChangeAspect="1"/>
          </p:cNvPicPr>
          <p:nvPr/>
        </p:nvPicPr>
        <p:blipFill>
          <a:blip r:embed="rId2"/>
          <a:stretch>
            <a:fillRect/>
          </a:stretch>
        </p:blipFill>
        <p:spPr>
          <a:xfrm>
            <a:off x="2579733" y="294704"/>
            <a:ext cx="4487556" cy="1397508"/>
          </a:xfrm>
          <a:prstGeom prst="rect">
            <a:avLst/>
          </a:prstGeom>
        </p:spPr>
      </p:pic>
    </p:spTree>
    <p:extLst>
      <p:ext uri="{BB962C8B-B14F-4D97-AF65-F5344CB8AC3E}">
        <p14:creationId xmlns:p14="http://schemas.microsoft.com/office/powerpoint/2010/main" val="15006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WordToEPUB Advanced EPUB options highlighting the option to assign a CSS file">
            <a:extLst>
              <a:ext uri="{FF2B5EF4-FFF2-40B4-BE49-F238E27FC236}">
                <a16:creationId xmlns:a16="http://schemas.microsoft.com/office/drawing/2014/main" id="{D7B0F714-E824-4F51-AB3D-D62B9C45FAC8}"/>
              </a:ext>
            </a:extLst>
          </p:cNvPr>
          <p:cNvPicPr>
            <a:picLocks noChangeAspect="1"/>
          </p:cNvPicPr>
          <p:nvPr/>
        </p:nvPicPr>
        <p:blipFill>
          <a:blip r:embed="rId2"/>
          <a:stretch>
            <a:fillRect/>
          </a:stretch>
        </p:blipFill>
        <p:spPr>
          <a:xfrm>
            <a:off x="2579733" y="294704"/>
            <a:ext cx="4481632" cy="4473879"/>
          </a:xfrm>
          <a:prstGeom prst="rect">
            <a:avLst/>
          </a:prstGeom>
        </p:spPr>
      </p:pic>
    </p:spTree>
    <p:extLst>
      <p:ext uri="{BB962C8B-B14F-4D97-AF65-F5344CB8AC3E}">
        <p14:creationId xmlns:p14="http://schemas.microsoft.com/office/powerpoint/2010/main" val="92352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orium reader with a book open showing footnote links in superscript">
            <a:extLst>
              <a:ext uri="{FF2B5EF4-FFF2-40B4-BE49-F238E27FC236}">
                <a16:creationId xmlns:a16="http://schemas.microsoft.com/office/drawing/2014/main" id="{C6B46E0F-15A4-474A-94FA-824EE0DE4C98}"/>
              </a:ext>
            </a:extLst>
          </p:cNvPr>
          <p:cNvPicPr>
            <a:picLocks noChangeAspect="1"/>
          </p:cNvPicPr>
          <p:nvPr/>
        </p:nvPicPr>
        <p:blipFill>
          <a:blip r:embed="rId2"/>
          <a:stretch>
            <a:fillRect/>
          </a:stretch>
        </p:blipFill>
        <p:spPr>
          <a:xfrm>
            <a:off x="4132679" y="620509"/>
            <a:ext cx="4898701" cy="3902482"/>
          </a:xfrm>
          <a:prstGeom prst="rect">
            <a:avLst/>
          </a:prstGeom>
        </p:spPr>
      </p:pic>
      <p:sp>
        <p:nvSpPr>
          <p:cNvPr id="3" name="TextBox 2">
            <a:extLst>
              <a:ext uri="{FF2B5EF4-FFF2-40B4-BE49-F238E27FC236}">
                <a16:creationId xmlns:a16="http://schemas.microsoft.com/office/drawing/2014/main" id="{5B447013-EA0C-488F-AF8C-2AB8C4978AE8}"/>
              </a:ext>
            </a:extLst>
          </p:cNvPr>
          <p:cNvSpPr txBox="1"/>
          <p:nvPr/>
        </p:nvSpPr>
        <p:spPr>
          <a:xfrm>
            <a:off x="628331" y="1994826"/>
            <a:ext cx="3397072" cy="1200329"/>
          </a:xfrm>
          <a:prstGeom prst="rect">
            <a:avLst/>
          </a:prstGeom>
          <a:noFill/>
        </p:spPr>
        <p:txBody>
          <a:bodyPr wrap="square" rtlCol="0">
            <a:spAutoFit/>
          </a:bodyPr>
          <a:lstStyle/>
          <a:p>
            <a:r>
              <a:rPr lang="en-GB"/>
              <a:t>Justification</a:t>
            </a:r>
          </a:p>
          <a:p>
            <a:r>
              <a:rPr lang="en-GB"/>
              <a:t>Superscript reference numbers</a:t>
            </a:r>
          </a:p>
          <a:p>
            <a:r>
              <a:rPr lang="en-GB"/>
              <a:t>Improved paragraph spacing</a:t>
            </a:r>
          </a:p>
          <a:p>
            <a:r>
              <a:rPr lang="en-GB"/>
              <a:t>Better heading formatting</a:t>
            </a:r>
          </a:p>
        </p:txBody>
      </p:sp>
    </p:spTree>
    <p:extLst>
      <p:ext uri="{BB962C8B-B14F-4D97-AF65-F5344CB8AC3E}">
        <p14:creationId xmlns:p14="http://schemas.microsoft.com/office/powerpoint/2010/main" val="424191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What’s new?</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1282202" y="1200150"/>
            <a:ext cx="7404597" cy="3657600"/>
          </a:xfrm>
        </p:spPr>
        <p:txBody>
          <a:bodyPr/>
          <a:lstStyle/>
          <a:p>
            <a:pPr marL="0" indent="0">
              <a:buNone/>
            </a:pPr>
            <a:r>
              <a:rPr lang="en-US"/>
              <a:t>New default stylesheet</a:t>
            </a:r>
          </a:p>
          <a:p>
            <a:pPr marL="0" indent="0">
              <a:buNone/>
            </a:pPr>
            <a:r>
              <a:rPr lang="en-US"/>
              <a:t>Faster, more reliable language detection</a:t>
            </a:r>
          </a:p>
          <a:p>
            <a:pPr marL="0" indent="0">
              <a:buNone/>
            </a:pPr>
            <a:r>
              <a:rPr lang="en-US"/>
              <a:t>New options for page numbers</a:t>
            </a:r>
          </a:p>
          <a:p>
            <a:pPr marL="0" indent="0">
              <a:buNone/>
            </a:pPr>
            <a:r>
              <a:rPr lang="en-US"/>
              <a:t>Optional metadata summary page</a:t>
            </a:r>
          </a:p>
          <a:p>
            <a:pPr marL="0" indent="0">
              <a:buNone/>
            </a:pPr>
            <a:r>
              <a:rPr lang="en-US"/>
              <a:t>Tweak with Sigil </a:t>
            </a:r>
          </a:p>
          <a:p>
            <a:pPr marL="0" indent="0">
              <a:buNone/>
            </a:pPr>
            <a:r>
              <a:rPr lang="en-US"/>
              <a:t>New Quality Assurance wizard</a:t>
            </a:r>
          </a:p>
          <a:p>
            <a:pPr marL="0" indent="0">
              <a:buNone/>
            </a:pPr>
            <a:r>
              <a:rPr lang="en-US"/>
              <a:t>Generate clean HTML</a:t>
            </a:r>
          </a:p>
          <a:p>
            <a:pPr marL="0" indent="0">
              <a:buNone/>
            </a:pPr>
            <a:endParaRPr lang="en-US"/>
          </a:p>
        </p:txBody>
      </p:sp>
      <p:pic>
        <p:nvPicPr>
          <p:cNvPr id="4" name="Picture 3">
            <a:extLst>
              <a:ext uri="{FF2B5EF4-FFF2-40B4-BE49-F238E27FC236}">
                <a16:creationId xmlns:a16="http://schemas.microsoft.com/office/drawing/2014/main" id="{975C4EE8-941D-4A8B-ACA8-623F61C8CD00}"/>
              </a:ext>
              <a:ext uri="{C183D7F6-B498-43B3-948B-1728B52AA6E4}">
                <adec:decorative xmlns:adec="http://schemas.microsoft.com/office/drawing/2017/decorative" val="1"/>
              </a:ext>
            </a:extLst>
          </p:cNvPr>
          <p:cNvPicPr>
            <a:picLocks/>
          </p:cNvPicPr>
          <p:nvPr/>
        </p:nvPicPr>
        <p:blipFill>
          <a:blip r:embed="rId3"/>
          <a:stretch>
            <a:fillRect/>
          </a:stretch>
        </p:blipFill>
        <p:spPr>
          <a:xfrm>
            <a:off x="795736" y="1762391"/>
            <a:ext cx="486466" cy="442727"/>
          </a:xfrm>
          <a:prstGeom prst="rect">
            <a:avLst/>
          </a:prstGeom>
        </p:spPr>
      </p:pic>
    </p:spTree>
    <p:extLst>
      <p:ext uri="{BB962C8B-B14F-4D97-AF65-F5344CB8AC3E}">
        <p14:creationId xmlns:p14="http://schemas.microsoft.com/office/powerpoint/2010/main" val="135688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screenshot with the language setting highlighted showing French (France)">
            <a:extLst>
              <a:ext uri="{FF2B5EF4-FFF2-40B4-BE49-F238E27FC236}">
                <a16:creationId xmlns:a16="http://schemas.microsoft.com/office/drawing/2014/main" id="{78700B23-177E-4861-8C8D-83B48F482A8C}"/>
              </a:ext>
            </a:extLst>
          </p:cNvPr>
          <p:cNvPicPr>
            <a:picLocks noChangeAspect="1"/>
          </p:cNvPicPr>
          <p:nvPr/>
        </p:nvPicPr>
        <p:blipFill>
          <a:blip r:embed="rId2"/>
          <a:stretch>
            <a:fillRect/>
          </a:stretch>
        </p:blipFill>
        <p:spPr>
          <a:xfrm>
            <a:off x="1280653" y="756984"/>
            <a:ext cx="6582694" cy="3629532"/>
          </a:xfrm>
          <a:prstGeom prst="rect">
            <a:avLst/>
          </a:prstGeom>
        </p:spPr>
      </p:pic>
      <p:pic>
        <p:nvPicPr>
          <p:cNvPr id="5" name="Picture 4">
            <a:extLst>
              <a:ext uri="{FF2B5EF4-FFF2-40B4-BE49-F238E27FC236}">
                <a16:creationId xmlns:a16="http://schemas.microsoft.com/office/drawing/2014/main" id="{CD487114-0EFF-44F6-AA41-721FA7C019A3}"/>
              </a:ext>
            </a:extLst>
          </p:cNvPr>
          <p:cNvPicPr>
            <a:picLocks/>
          </p:cNvPicPr>
          <p:nvPr/>
        </p:nvPicPr>
        <p:blipFill>
          <a:blip r:embed="rId3"/>
          <a:stretch>
            <a:fillRect/>
          </a:stretch>
        </p:blipFill>
        <p:spPr>
          <a:xfrm>
            <a:off x="4449399" y="3059919"/>
            <a:ext cx="649934" cy="249140"/>
          </a:xfrm>
          <a:prstGeom prst="rect">
            <a:avLst/>
          </a:prstGeom>
        </p:spPr>
      </p:pic>
      <p:sp>
        <p:nvSpPr>
          <p:cNvPr id="6" name="Rectangle: Rounded Corners 5">
            <a:extLst>
              <a:ext uri="{FF2B5EF4-FFF2-40B4-BE49-F238E27FC236}">
                <a16:creationId xmlns:a16="http://schemas.microsoft.com/office/drawing/2014/main" id="{4B43F3AE-FCAC-4C62-8E7B-7D9F85AB5F3F}"/>
              </a:ext>
            </a:extLst>
          </p:cNvPr>
          <p:cNvSpPr/>
          <p:nvPr/>
        </p:nvSpPr>
        <p:spPr bwMode="auto">
          <a:xfrm>
            <a:off x="2876018" y="4066270"/>
            <a:ext cx="1307745" cy="398454"/>
          </a:xfrm>
          <a:prstGeom prst="roundRect">
            <a:avLst/>
          </a:prstGeom>
          <a:noFill/>
          <a:ln w="5715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6992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d screenshot with the language setting highlighted showing Spanish (Spain)">
            <a:extLst>
              <a:ext uri="{FF2B5EF4-FFF2-40B4-BE49-F238E27FC236}">
                <a16:creationId xmlns:a16="http://schemas.microsoft.com/office/drawing/2014/main" id="{70D7F389-6728-400B-9E29-1E1CFFDEAF5F}"/>
              </a:ext>
            </a:extLst>
          </p:cNvPr>
          <p:cNvPicPr>
            <a:picLocks noChangeAspect="1"/>
          </p:cNvPicPr>
          <p:nvPr/>
        </p:nvPicPr>
        <p:blipFill>
          <a:blip r:embed="rId2"/>
          <a:stretch>
            <a:fillRect/>
          </a:stretch>
        </p:blipFill>
        <p:spPr>
          <a:xfrm>
            <a:off x="1317724" y="796124"/>
            <a:ext cx="6477904" cy="3581900"/>
          </a:xfrm>
          <a:prstGeom prst="rect">
            <a:avLst/>
          </a:prstGeom>
        </p:spPr>
      </p:pic>
      <p:pic>
        <p:nvPicPr>
          <p:cNvPr id="4" name="Picture 3">
            <a:extLst>
              <a:ext uri="{FF2B5EF4-FFF2-40B4-BE49-F238E27FC236}">
                <a16:creationId xmlns:a16="http://schemas.microsoft.com/office/drawing/2014/main" id="{731FC806-5EFC-4E15-85AD-C0BB42C6EC46}"/>
              </a:ext>
            </a:extLst>
          </p:cNvPr>
          <p:cNvPicPr>
            <a:picLocks/>
          </p:cNvPicPr>
          <p:nvPr/>
        </p:nvPicPr>
        <p:blipFill>
          <a:blip r:embed="rId3"/>
          <a:stretch>
            <a:fillRect/>
          </a:stretch>
        </p:blipFill>
        <p:spPr>
          <a:xfrm>
            <a:off x="4428965" y="3300013"/>
            <a:ext cx="649934" cy="249140"/>
          </a:xfrm>
          <a:prstGeom prst="rect">
            <a:avLst/>
          </a:prstGeom>
        </p:spPr>
      </p:pic>
      <p:sp>
        <p:nvSpPr>
          <p:cNvPr id="5" name="Rectangle: Rounded Corners 4">
            <a:extLst>
              <a:ext uri="{FF2B5EF4-FFF2-40B4-BE49-F238E27FC236}">
                <a16:creationId xmlns:a16="http://schemas.microsoft.com/office/drawing/2014/main" id="{92BB0140-8781-44FE-854D-4DDCA727E7D0}"/>
              </a:ext>
            </a:extLst>
          </p:cNvPr>
          <p:cNvSpPr/>
          <p:nvPr/>
        </p:nvSpPr>
        <p:spPr bwMode="auto">
          <a:xfrm>
            <a:off x="2876018" y="4066270"/>
            <a:ext cx="1307745" cy="398454"/>
          </a:xfrm>
          <a:prstGeom prst="roundRect">
            <a:avLst/>
          </a:prstGeom>
          <a:noFill/>
          <a:ln w="5715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6854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Voice switching </a:t>
            </a:r>
            <a:r>
              <a:rPr lang="en-US" sz="2800"/>
              <a:t>(read aloud &amp; screen reader)</a:t>
            </a:r>
            <a:endParaRPr lang="en-GB"/>
          </a:p>
        </p:txBody>
      </p:sp>
      <p:pic>
        <p:nvPicPr>
          <p:cNvPr id="5" name="Thorium read aloud French and Spanish" descr="Video of an EPUB being read by a screenreader which automatically switches between French and Spanish voices">
            <a:hlinkClick r:id="" action="ppaction://media"/>
            <a:extLst>
              <a:ext uri="{FF2B5EF4-FFF2-40B4-BE49-F238E27FC236}">
                <a16:creationId xmlns:a16="http://schemas.microsoft.com/office/drawing/2014/main" id="{D2B56235-AFB7-4807-9564-82879B00967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99810" y="1304043"/>
            <a:ext cx="5800875" cy="3171346"/>
          </a:xfrm>
          <a:prstGeom prst="rect">
            <a:avLst/>
          </a:prstGeom>
        </p:spPr>
      </p:pic>
    </p:spTree>
    <p:extLst>
      <p:ext uri="{BB962C8B-B14F-4D97-AF65-F5344CB8AC3E}">
        <p14:creationId xmlns:p14="http://schemas.microsoft.com/office/powerpoint/2010/main" val="32639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remove"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House Keeping</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200150"/>
            <a:ext cx="8229600" cy="3657600"/>
          </a:xfrm>
        </p:spPr>
        <p:txBody>
          <a:bodyPr/>
          <a:lstStyle/>
          <a:p>
            <a:pPr marL="0" indent="0">
              <a:spcBef>
                <a:spcPts val="1760"/>
              </a:spcBef>
              <a:buNone/>
            </a:pPr>
            <a:r>
              <a:rPr lang="en-US" sz="2400"/>
              <a:t>Live captioning available:</a:t>
            </a:r>
          </a:p>
          <a:p>
            <a:pPr marL="457189" indent="-361941">
              <a:buFont typeface="Arial"/>
              <a:buChar char="•"/>
            </a:pPr>
            <a:r>
              <a:rPr lang="en-US" sz="2400"/>
              <a:t>recommended: daisy.org/webinarCC </a:t>
            </a:r>
          </a:p>
          <a:p>
            <a:pPr marL="457189" indent="-361941">
              <a:buFont typeface="Arial"/>
              <a:buChar char="•"/>
            </a:pPr>
            <a:r>
              <a:rPr lang="en-US" sz="2400"/>
              <a:t>or click on CC in the Zoom controls</a:t>
            </a:r>
          </a:p>
          <a:p>
            <a:pPr marL="0" indent="0">
              <a:buNone/>
            </a:pPr>
            <a:endParaRPr lang="en-US" sz="1400"/>
          </a:p>
          <a:p>
            <a:pPr marL="0" indent="0">
              <a:buNone/>
            </a:pPr>
            <a:r>
              <a:rPr lang="en-US" sz="2400"/>
              <a:t>This webinar is recorded. The video, slide deck and any resources will be posted afterwards at daisy.org/webinars</a:t>
            </a:r>
          </a:p>
          <a:p>
            <a:pPr marL="0" indent="0">
              <a:buNone/>
            </a:pPr>
            <a:endParaRPr lang="en-US" sz="1400"/>
          </a:p>
          <a:p>
            <a:pPr marL="0" indent="0">
              <a:buNone/>
            </a:pPr>
            <a:r>
              <a:rPr lang="en-US" sz="2400"/>
              <a:t>Use the Q&amp;A feature to submit a question any time.</a:t>
            </a:r>
          </a:p>
        </p:txBody>
      </p:sp>
    </p:spTree>
    <p:extLst>
      <p:ext uri="{BB962C8B-B14F-4D97-AF65-F5344CB8AC3E}">
        <p14:creationId xmlns:p14="http://schemas.microsoft.com/office/powerpoint/2010/main" val="1627399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What’s new?</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1282202" y="1200150"/>
            <a:ext cx="7404597" cy="3657600"/>
          </a:xfrm>
        </p:spPr>
        <p:txBody>
          <a:bodyPr/>
          <a:lstStyle/>
          <a:p>
            <a:pPr marL="0" indent="0">
              <a:buNone/>
            </a:pPr>
            <a:r>
              <a:rPr lang="en-US"/>
              <a:t>New default stylesheet</a:t>
            </a:r>
          </a:p>
          <a:p>
            <a:pPr marL="0" indent="0">
              <a:buNone/>
            </a:pPr>
            <a:r>
              <a:rPr lang="en-US"/>
              <a:t>Faster, more reliable language detection</a:t>
            </a:r>
          </a:p>
          <a:p>
            <a:pPr marL="0" indent="0">
              <a:buNone/>
            </a:pPr>
            <a:r>
              <a:rPr lang="en-US"/>
              <a:t>New options for page numbers</a:t>
            </a:r>
          </a:p>
          <a:p>
            <a:pPr marL="0" indent="0">
              <a:buNone/>
            </a:pPr>
            <a:r>
              <a:rPr lang="en-US"/>
              <a:t>Optional metadata summary page</a:t>
            </a:r>
          </a:p>
          <a:p>
            <a:pPr marL="0" indent="0">
              <a:buNone/>
            </a:pPr>
            <a:r>
              <a:rPr lang="en-US"/>
              <a:t>Tweak with Sigil </a:t>
            </a:r>
          </a:p>
          <a:p>
            <a:pPr marL="0" indent="0">
              <a:buNone/>
            </a:pPr>
            <a:r>
              <a:rPr lang="en-US"/>
              <a:t>New Quality Assurance wizard</a:t>
            </a:r>
          </a:p>
          <a:p>
            <a:pPr marL="0" indent="0">
              <a:buNone/>
            </a:pPr>
            <a:r>
              <a:rPr lang="en-US"/>
              <a:t>Generate clean HTML</a:t>
            </a:r>
          </a:p>
          <a:p>
            <a:pPr marL="0" indent="0">
              <a:buNone/>
            </a:pPr>
            <a:endParaRPr lang="en-US"/>
          </a:p>
        </p:txBody>
      </p:sp>
      <p:pic>
        <p:nvPicPr>
          <p:cNvPr id="4" name="Picture 3">
            <a:extLst>
              <a:ext uri="{FF2B5EF4-FFF2-40B4-BE49-F238E27FC236}">
                <a16:creationId xmlns:a16="http://schemas.microsoft.com/office/drawing/2014/main" id="{975C4EE8-941D-4A8B-ACA8-623F61C8CD00}"/>
              </a:ext>
              <a:ext uri="{C183D7F6-B498-43B3-948B-1728B52AA6E4}">
                <adec:decorative xmlns:adec="http://schemas.microsoft.com/office/drawing/2017/decorative" val="1"/>
              </a:ext>
            </a:extLst>
          </p:cNvPr>
          <p:cNvPicPr>
            <a:picLocks/>
          </p:cNvPicPr>
          <p:nvPr/>
        </p:nvPicPr>
        <p:blipFill>
          <a:blip r:embed="rId3"/>
          <a:stretch>
            <a:fillRect/>
          </a:stretch>
        </p:blipFill>
        <p:spPr>
          <a:xfrm>
            <a:off x="795736" y="2288553"/>
            <a:ext cx="486466" cy="442727"/>
          </a:xfrm>
          <a:prstGeom prst="rect">
            <a:avLst/>
          </a:prstGeom>
        </p:spPr>
      </p:pic>
    </p:spTree>
    <p:extLst>
      <p:ext uri="{BB962C8B-B14F-4D97-AF65-F5344CB8AC3E}">
        <p14:creationId xmlns:p14="http://schemas.microsoft.com/office/powerpoint/2010/main" val="2048630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showing WordToEPUB Advanced settings, Page numbers, highlighting the ability to customize text before page numbers">
            <a:extLst>
              <a:ext uri="{FF2B5EF4-FFF2-40B4-BE49-F238E27FC236}">
                <a16:creationId xmlns:a16="http://schemas.microsoft.com/office/drawing/2014/main" id="{CD6048BC-B493-4357-9242-49C9961C97FA}"/>
              </a:ext>
            </a:extLst>
          </p:cNvPr>
          <p:cNvPicPr>
            <a:picLocks noChangeAspect="1"/>
          </p:cNvPicPr>
          <p:nvPr/>
        </p:nvPicPr>
        <p:blipFill>
          <a:blip r:embed="rId2"/>
          <a:stretch>
            <a:fillRect/>
          </a:stretch>
        </p:blipFill>
        <p:spPr>
          <a:xfrm>
            <a:off x="4652127" y="587238"/>
            <a:ext cx="3975904" cy="3969025"/>
          </a:xfrm>
          <a:prstGeom prst="rect">
            <a:avLst/>
          </a:prstGeom>
        </p:spPr>
      </p:pic>
      <p:sp>
        <p:nvSpPr>
          <p:cNvPr id="3" name="TextBox 2">
            <a:extLst>
              <a:ext uri="{FF2B5EF4-FFF2-40B4-BE49-F238E27FC236}">
                <a16:creationId xmlns:a16="http://schemas.microsoft.com/office/drawing/2014/main" id="{EB323284-6670-4C81-AB27-26F42F7ADAC5}"/>
              </a:ext>
            </a:extLst>
          </p:cNvPr>
          <p:cNvSpPr txBox="1"/>
          <p:nvPr/>
        </p:nvSpPr>
        <p:spPr>
          <a:xfrm>
            <a:off x="628331" y="1994826"/>
            <a:ext cx="3397072" cy="923330"/>
          </a:xfrm>
          <a:prstGeom prst="rect">
            <a:avLst/>
          </a:prstGeom>
          <a:noFill/>
        </p:spPr>
        <p:txBody>
          <a:bodyPr wrap="square" rtlCol="0">
            <a:spAutoFit/>
          </a:bodyPr>
          <a:lstStyle/>
          <a:p>
            <a:r>
              <a:rPr lang="en-GB"/>
              <a:t>Detect pages with text string</a:t>
            </a:r>
          </a:p>
          <a:p>
            <a:r>
              <a:rPr lang="en-GB"/>
              <a:t>Show page numbers in EPUB</a:t>
            </a:r>
          </a:p>
          <a:p>
            <a:r>
              <a:rPr lang="en-GB"/>
              <a:t>Customize text before and after</a:t>
            </a:r>
          </a:p>
        </p:txBody>
      </p:sp>
    </p:spTree>
    <p:extLst>
      <p:ext uri="{BB962C8B-B14F-4D97-AF65-F5344CB8AC3E}">
        <p14:creationId xmlns:p14="http://schemas.microsoft.com/office/powerpoint/2010/main" val="7407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323284-6670-4C81-AB27-26F42F7ADAC5}"/>
              </a:ext>
            </a:extLst>
          </p:cNvPr>
          <p:cNvSpPr txBox="1"/>
          <p:nvPr/>
        </p:nvSpPr>
        <p:spPr>
          <a:xfrm>
            <a:off x="628331" y="1994826"/>
            <a:ext cx="3397072" cy="1200329"/>
          </a:xfrm>
          <a:prstGeom prst="rect">
            <a:avLst/>
          </a:prstGeom>
          <a:noFill/>
        </p:spPr>
        <p:txBody>
          <a:bodyPr wrap="square" rtlCol="0">
            <a:spAutoFit/>
          </a:bodyPr>
          <a:lstStyle/>
          <a:p>
            <a:r>
              <a:rPr lang="en-GB"/>
              <a:t>Detect pages with text string</a:t>
            </a:r>
          </a:p>
          <a:p>
            <a:r>
              <a:rPr lang="en-GB"/>
              <a:t>Show page numbers in EPUB</a:t>
            </a:r>
          </a:p>
          <a:p>
            <a:r>
              <a:rPr lang="en-GB"/>
              <a:t>Customize text before and after</a:t>
            </a:r>
          </a:p>
          <a:p>
            <a:r>
              <a:rPr lang="en-GB"/>
              <a:t>Experiment with styling</a:t>
            </a:r>
          </a:p>
        </p:txBody>
      </p:sp>
      <p:pic>
        <p:nvPicPr>
          <p:cNvPr id="2" name="Picture 1" descr="screenshot showing WordToEPUB Advanced settings, Page numbers, showing the ability to add code in the page number field">
            <a:extLst>
              <a:ext uri="{FF2B5EF4-FFF2-40B4-BE49-F238E27FC236}">
                <a16:creationId xmlns:a16="http://schemas.microsoft.com/office/drawing/2014/main" id="{EFEF2E59-4970-4710-A119-0B4D8107CE10}"/>
              </a:ext>
            </a:extLst>
          </p:cNvPr>
          <p:cNvPicPr>
            <a:picLocks noChangeAspect="1"/>
          </p:cNvPicPr>
          <p:nvPr/>
        </p:nvPicPr>
        <p:blipFill>
          <a:blip r:embed="rId2"/>
          <a:stretch>
            <a:fillRect/>
          </a:stretch>
        </p:blipFill>
        <p:spPr>
          <a:xfrm>
            <a:off x="4652127" y="587238"/>
            <a:ext cx="3975902" cy="3969024"/>
          </a:xfrm>
          <a:prstGeom prst="rect">
            <a:avLst/>
          </a:prstGeom>
        </p:spPr>
      </p:pic>
    </p:spTree>
    <p:extLst>
      <p:ext uri="{BB962C8B-B14F-4D97-AF65-F5344CB8AC3E}">
        <p14:creationId xmlns:p14="http://schemas.microsoft.com/office/powerpoint/2010/main" val="249002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323284-6670-4C81-AB27-26F42F7ADAC5}"/>
              </a:ext>
            </a:extLst>
          </p:cNvPr>
          <p:cNvSpPr txBox="1"/>
          <p:nvPr/>
        </p:nvSpPr>
        <p:spPr>
          <a:xfrm>
            <a:off x="628331" y="1994826"/>
            <a:ext cx="2870909" cy="646331"/>
          </a:xfrm>
          <a:prstGeom prst="rect">
            <a:avLst/>
          </a:prstGeom>
          <a:noFill/>
        </p:spPr>
        <p:txBody>
          <a:bodyPr wrap="square" rtlCol="0">
            <a:spAutoFit/>
          </a:bodyPr>
          <a:lstStyle/>
          <a:p>
            <a:r>
              <a:rPr lang="en-GB"/>
              <a:t>Here the page numbers are included with a border</a:t>
            </a:r>
          </a:p>
        </p:txBody>
      </p:sp>
      <p:pic>
        <p:nvPicPr>
          <p:cNvPr id="4" name="Picture 3" descr="Screenshot of Thorium Reader with custom page numbers showing a green border">
            <a:extLst>
              <a:ext uri="{FF2B5EF4-FFF2-40B4-BE49-F238E27FC236}">
                <a16:creationId xmlns:a16="http://schemas.microsoft.com/office/drawing/2014/main" id="{248DE27C-4823-4C64-A865-3F46DBED4B39}"/>
              </a:ext>
            </a:extLst>
          </p:cNvPr>
          <p:cNvPicPr>
            <a:picLocks noChangeAspect="1"/>
          </p:cNvPicPr>
          <p:nvPr/>
        </p:nvPicPr>
        <p:blipFill>
          <a:blip r:embed="rId2"/>
          <a:stretch>
            <a:fillRect/>
          </a:stretch>
        </p:blipFill>
        <p:spPr>
          <a:xfrm>
            <a:off x="3586872" y="461397"/>
            <a:ext cx="5280489" cy="4220705"/>
          </a:xfrm>
          <a:prstGeom prst="rect">
            <a:avLst/>
          </a:prstGeom>
        </p:spPr>
      </p:pic>
    </p:spTree>
    <p:extLst>
      <p:ext uri="{BB962C8B-B14F-4D97-AF65-F5344CB8AC3E}">
        <p14:creationId xmlns:p14="http://schemas.microsoft.com/office/powerpoint/2010/main" val="327216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What’s new?</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1282202" y="1200150"/>
            <a:ext cx="7404597" cy="3657600"/>
          </a:xfrm>
        </p:spPr>
        <p:txBody>
          <a:bodyPr/>
          <a:lstStyle/>
          <a:p>
            <a:pPr marL="0" indent="0">
              <a:buNone/>
            </a:pPr>
            <a:r>
              <a:rPr lang="en-US"/>
              <a:t>New default stylesheet</a:t>
            </a:r>
          </a:p>
          <a:p>
            <a:pPr marL="0" indent="0">
              <a:buNone/>
            </a:pPr>
            <a:r>
              <a:rPr lang="en-US"/>
              <a:t>Faster, more reliable language detection</a:t>
            </a:r>
          </a:p>
          <a:p>
            <a:pPr marL="0" indent="0">
              <a:buNone/>
            </a:pPr>
            <a:r>
              <a:rPr lang="en-US"/>
              <a:t>New options for page numbers</a:t>
            </a:r>
          </a:p>
          <a:p>
            <a:pPr marL="0" indent="0">
              <a:buNone/>
            </a:pPr>
            <a:r>
              <a:rPr lang="en-US"/>
              <a:t>Optional metadata summary page</a:t>
            </a:r>
          </a:p>
          <a:p>
            <a:pPr marL="0" indent="0">
              <a:buNone/>
            </a:pPr>
            <a:r>
              <a:rPr lang="en-US"/>
              <a:t>Tweak with Sigil </a:t>
            </a:r>
          </a:p>
          <a:p>
            <a:pPr marL="0" indent="0">
              <a:buNone/>
            </a:pPr>
            <a:r>
              <a:rPr lang="en-US"/>
              <a:t>New Quality Assurance wizard</a:t>
            </a:r>
          </a:p>
          <a:p>
            <a:pPr marL="0" indent="0">
              <a:buNone/>
            </a:pPr>
            <a:r>
              <a:rPr lang="en-US"/>
              <a:t>Generate clean HTML</a:t>
            </a:r>
          </a:p>
          <a:p>
            <a:pPr marL="0" indent="0">
              <a:buNone/>
            </a:pPr>
            <a:endParaRPr lang="en-US"/>
          </a:p>
        </p:txBody>
      </p:sp>
      <p:pic>
        <p:nvPicPr>
          <p:cNvPr id="4" name="Picture 3">
            <a:extLst>
              <a:ext uri="{FF2B5EF4-FFF2-40B4-BE49-F238E27FC236}">
                <a16:creationId xmlns:a16="http://schemas.microsoft.com/office/drawing/2014/main" id="{975C4EE8-941D-4A8B-ACA8-623F61C8CD00}"/>
              </a:ext>
              <a:ext uri="{C183D7F6-B498-43B3-948B-1728B52AA6E4}">
                <adec:decorative xmlns:adec="http://schemas.microsoft.com/office/drawing/2017/decorative" val="1"/>
              </a:ext>
            </a:extLst>
          </p:cNvPr>
          <p:cNvPicPr>
            <a:picLocks/>
          </p:cNvPicPr>
          <p:nvPr/>
        </p:nvPicPr>
        <p:blipFill>
          <a:blip r:embed="rId3"/>
          <a:stretch>
            <a:fillRect/>
          </a:stretch>
        </p:blipFill>
        <p:spPr>
          <a:xfrm>
            <a:off x="795736" y="2807586"/>
            <a:ext cx="486466" cy="442727"/>
          </a:xfrm>
          <a:prstGeom prst="rect">
            <a:avLst/>
          </a:prstGeom>
        </p:spPr>
      </p:pic>
    </p:spTree>
    <p:extLst>
      <p:ext uri="{BB962C8B-B14F-4D97-AF65-F5344CB8AC3E}">
        <p14:creationId xmlns:p14="http://schemas.microsoft.com/office/powerpoint/2010/main" val="99563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WordToEPUB metadata page highlighting the Add metadata page at end of EPUB checkbox">
            <a:extLst>
              <a:ext uri="{FF2B5EF4-FFF2-40B4-BE49-F238E27FC236}">
                <a16:creationId xmlns:a16="http://schemas.microsoft.com/office/drawing/2014/main" id="{482DAB46-6C62-451B-AB31-7DD395128925}"/>
              </a:ext>
            </a:extLst>
          </p:cNvPr>
          <p:cNvPicPr>
            <a:picLocks noChangeAspect="1"/>
          </p:cNvPicPr>
          <p:nvPr/>
        </p:nvPicPr>
        <p:blipFill>
          <a:blip r:embed="rId2"/>
          <a:stretch>
            <a:fillRect/>
          </a:stretch>
        </p:blipFill>
        <p:spPr>
          <a:xfrm>
            <a:off x="2453785" y="457199"/>
            <a:ext cx="4236430" cy="4229101"/>
          </a:xfrm>
          <a:prstGeom prst="rect">
            <a:avLst/>
          </a:prstGeom>
        </p:spPr>
      </p:pic>
      <p:sp>
        <p:nvSpPr>
          <p:cNvPr id="3" name="Rectangle: Rounded Corners 2">
            <a:extLst>
              <a:ext uri="{FF2B5EF4-FFF2-40B4-BE49-F238E27FC236}">
                <a16:creationId xmlns:a16="http://schemas.microsoft.com/office/drawing/2014/main" id="{AAED73DA-06C1-47EE-AF36-EB9D6704CAA2}"/>
              </a:ext>
              <a:ext uri="{C183D7F6-B498-43B3-948B-1728B52AA6E4}">
                <adec:decorative xmlns:adec="http://schemas.microsoft.com/office/drawing/2017/decorative" val="1"/>
              </a:ext>
            </a:extLst>
          </p:cNvPr>
          <p:cNvSpPr/>
          <p:nvPr/>
        </p:nvSpPr>
        <p:spPr bwMode="auto">
          <a:xfrm>
            <a:off x="2390722" y="4234847"/>
            <a:ext cx="1828800" cy="451453"/>
          </a:xfrm>
          <a:prstGeom prst="roundRect">
            <a:avLst/>
          </a:prstGeom>
          <a:noFill/>
          <a:ln w="381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57482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metadata summary page ">
            <a:extLst>
              <a:ext uri="{FF2B5EF4-FFF2-40B4-BE49-F238E27FC236}">
                <a16:creationId xmlns:a16="http://schemas.microsoft.com/office/drawing/2014/main" id="{AC0501EA-3638-4644-A8BE-2241626A6F3B}"/>
              </a:ext>
            </a:extLst>
          </p:cNvPr>
          <p:cNvPicPr>
            <a:picLocks noChangeAspect="1"/>
          </p:cNvPicPr>
          <p:nvPr/>
        </p:nvPicPr>
        <p:blipFill>
          <a:blip r:embed="rId2"/>
          <a:stretch>
            <a:fillRect/>
          </a:stretch>
        </p:blipFill>
        <p:spPr>
          <a:xfrm>
            <a:off x="4357448" y="169773"/>
            <a:ext cx="3423891" cy="4803953"/>
          </a:xfrm>
          <a:prstGeom prst="rect">
            <a:avLst/>
          </a:prstGeom>
        </p:spPr>
      </p:pic>
      <p:sp>
        <p:nvSpPr>
          <p:cNvPr id="3" name="TextBox 2">
            <a:extLst>
              <a:ext uri="{FF2B5EF4-FFF2-40B4-BE49-F238E27FC236}">
                <a16:creationId xmlns:a16="http://schemas.microsoft.com/office/drawing/2014/main" id="{22906105-8DE3-4A39-89A0-506A327C1AAC}"/>
              </a:ext>
            </a:extLst>
          </p:cNvPr>
          <p:cNvSpPr txBox="1"/>
          <p:nvPr/>
        </p:nvSpPr>
        <p:spPr>
          <a:xfrm>
            <a:off x="628331" y="1994826"/>
            <a:ext cx="3397072" cy="646331"/>
          </a:xfrm>
          <a:prstGeom prst="rect">
            <a:avLst/>
          </a:prstGeom>
          <a:noFill/>
        </p:spPr>
        <p:txBody>
          <a:bodyPr wrap="square" rtlCol="0">
            <a:spAutoFit/>
          </a:bodyPr>
          <a:lstStyle/>
          <a:p>
            <a:r>
              <a:rPr lang="en-GB"/>
              <a:t>Generates a summary at the end of the EPUB</a:t>
            </a:r>
          </a:p>
        </p:txBody>
      </p:sp>
    </p:spTree>
    <p:extLst>
      <p:ext uri="{BB962C8B-B14F-4D97-AF65-F5344CB8AC3E}">
        <p14:creationId xmlns:p14="http://schemas.microsoft.com/office/powerpoint/2010/main" val="1772616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What’s new?</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1282202" y="1200150"/>
            <a:ext cx="7404597" cy="3657600"/>
          </a:xfrm>
        </p:spPr>
        <p:txBody>
          <a:bodyPr/>
          <a:lstStyle/>
          <a:p>
            <a:pPr marL="0" indent="0">
              <a:buNone/>
            </a:pPr>
            <a:r>
              <a:rPr lang="en-US"/>
              <a:t>New default stylesheet</a:t>
            </a:r>
          </a:p>
          <a:p>
            <a:pPr marL="0" indent="0">
              <a:buNone/>
            </a:pPr>
            <a:r>
              <a:rPr lang="en-US"/>
              <a:t>Faster, more reliable language detection</a:t>
            </a:r>
          </a:p>
          <a:p>
            <a:pPr marL="0" indent="0">
              <a:buNone/>
            </a:pPr>
            <a:r>
              <a:rPr lang="en-US"/>
              <a:t>New options for page numbers</a:t>
            </a:r>
          </a:p>
          <a:p>
            <a:pPr marL="0" indent="0">
              <a:buNone/>
            </a:pPr>
            <a:r>
              <a:rPr lang="en-US"/>
              <a:t>Optional metadata summary page</a:t>
            </a:r>
          </a:p>
          <a:p>
            <a:pPr marL="0" indent="0">
              <a:buNone/>
            </a:pPr>
            <a:r>
              <a:rPr lang="en-US"/>
              <a:t>Tweak with Sigil </a:t>
            </a:r>
          </a:p>
          <a:p>
            <a:pPr marL="0" indent="0">
              <a:buNone/>
            </a:pPr>
            <a:r>
              <a:rPr lang="en-US"/>
              <a:t>New Quality Assurance wizard</a:t>
            </a:r>
          </a:p>
          <a:p>
            <a:pPr marL="0" indent="0">
              <a:buNone/>
            </a:pPr>
            <a:r>
              <a:rPr lang="en-US"/>
              <a:t>Generate clean HTML</a:t>
            </a:r>
          </a:p>
          <a:p>
            <a:pPr marL="0" indent="0">
              <a:buNone/>
            </a:pPr>
            <a:endParaRPr lang="en-US"/>
          </a:p>
        </p:txBody>
      </p:sp>
      <p:pic>
        <p:nvPicPr>
          <p:cNvPr id="4" name="Picture 3">
            <a:extLst>
              <a:ext uri="{FF2B5EF4-FFF2-40B4-BE49-F238E27FC236}">
                <a16:creationId xmlns:a16="http://schemas.microsoft.com/office/drawing/2014/main" id="{975C4EE8-941D-4A8B-ACA8-623F61C8CD00}"/>
              </a:ext>
              <a:ext uri="{C183D7F6-B498-43B3-948B-1728B52AA6E4}">
                <adec:decorative xmlns:adec="http://schemas.microsoft.com/office/drawing/2017/decorative" val="1"/>
              </a:ext>
            </a:extLst>
          </p:cNvPr>
          <p:cNvPicPr>
            <a:picLocks/>
          </p:cNvPicPr>
          <p:nvPr/>
        </p:nvPicPr>
        <p:blipFill>
          <a:blip r:embed="rId3"/>
          <a:stretch>
            <a:fillRect/>
          </a:stretch>
        </p:blipFill>
        <p:spPr>
          <a:xfrm>
            <a:off x="795736" y="3269363"/>
            <a:ext cx="486466" cy="442727"/>
          </a:xfrm>
          <a:prstGeom prst="rect">
            <a:avLst/>
          </a:prstGeom>
        </p:spPr>
      </p:pic>
    </p:spTree>
    <p:extLst>
      <p:ext uri="{BB962C8B-B14F-4D97-AF65-F5344CB8AC3E}">
        <p14:creationId xmlns:p14="http://schemas.microsoft.com/office/powerpoint/2010/main" val="1638596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WordToEPUB User interface options with Suggest Sigil after conversion highlighted">
            <a:extLst>
              <a:ext uri="{FF2B5EF4-FFF2-40B4-BE49-F238E27FC236}">
                <a16:creationId xmlns:a16="http://schemas.microsoft.com/office/drawing/2014/main" id="{BB5D69C9-217C-47CE-BF46-1F35AA607D89}"/>
              </a:ext>
            </a:extLst>
          </p:cNvPr>
          <p:cNvPicPr>
            <a:picLocks noChangeAspect="1"/>
          </p:cNvPicPr>
          <p:nvPr/>
        </p:nvPicPr>
        <p:blipFill>
          <a:blip r:embed="rId2"/>
          <a:stretch>
            <a:fillRect/>
          </a:stretch>
        </p:blipFill>
        <p:spPr>
          <a:xfrm>
            <a:off x="1526221" y="943416"/>
            <a:ext cx="6091555" cy="3256666"/>
          </a:xfrm>
          <a:prstGeom prst="rect">
            <a:avLst/>
          </a:prstGeom>
        </p:spPr>
      </p:pic>
      <p:sp>
        <p:nvSpPr>
          <p:cNvPr id="4" name="Rectangle: Rounded Corners 3">
            <a:extLst>
              <a:ext uri="{FF2B5EF4-FFF2-40B4-BE49-F238E27FC236}">
                <a16:creationId xmlns:a16="http://schemas.microsoft.com/office/drawing/2014/main" id="{7D3409A8-A943-474D-88AE-0CA33385FAA6}"/>
              </a:ext>
            </a:extLst>
          </p:cNvPr>
          <p:cNvSpPr/>
          <p:nvPr/>
        </p:nvSpPr>
        <p:spPr bwMode="auto">
          <a:xfrm>
            <a:off x="1619355" y="2196603"/>
            <a:ext cx="2988403" cy="189009"/>
          </a:xfrm>
          <a:prstGeom prst="roundRect">
            <a:avLst/>
          </a:prstGeom>
          <a:noFill/>
          <a:ln w="381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73620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WordToEPUB conversion complete screen with the &quot;Edit EPUB with Sigil&quot; button">
            <a:extLst>
              <a:ext uri="{FF2B5EF4-FFF2-40B4-BE49-F238E27FC236}">
                <a16:creationId xmlns:a16="http://schemas.microsoft.com/office/drawing/2014/main" id="{66B35183-2C3E-40EB-A4E8-09E1AA0749F6}"/>
              </a:ext>
            </a:extLst>
          </p:cNvPr>
          <p:cNvPicPr>
            <a:picLocks noChangeAspect="1"/>
          </p:cNvPicPr>
          <p:nvPr/>
        </p:nvPicPr>
        <p:blipFill>
          <a:blip r:embed="rId2"/>
          <a:stretch>
            <a:fillRect/>
          </a:stretch>
        </p:blipFill>
        <p:spPr>
          <a:xfrm>
            <a:off x="1109179" y="1219011"/>
            <a:ext cx="6925642" cy="2705478"/>
          </a:xfrm>
          <a:prstGeom prst="rect">
            <a:avLst/>
          </a:prstGeom>
        </p:spPr>
      </p:pic>
    </p:spTree>
    <p:extLst>
      <p:ext uri="{BB962C8B-B14F-4D97-AF65-F5344CB8AC3E}">
        <p14:creationId xmlns:p14="http://schemas.microsoft.com/office/powerpoint/2010/main" val="379369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7E68BDF-BCC9-4F74-A016-20E99697CD6B}"/>
              </a:ext>
            </a:extLst>
          </p:cNvPr>
          <p:cNvSpPr>
            <a:spLocks noGrp="1"/>
          </p:cNvSpPr>
          <p:nvPr>
            <p:ph type="title"/>
          </p:nvPr>
        </p:nvSpPr>
        <p:spPr>
          <a:xfrm>
            <a:off x="457200" y="219328"/>
            <a:ext cx="8077200" cy="877490"/>
          </a:xfrm>
        </p:spPr>
        <p:txBody>
          <a:bodyPr/>
          <a:lstStyle/>
          <a:p>
            <a:r>
              <a:rPr lang="en-US"/>
              <a:t>Your panel</a:t>
            </a:r>
            <a:endParaRPr lang="en-GB"/>
          </a:p>
        </p:txBody>
      </p:sp>
      <p:sp>
        <p:nvSpPr>
          <p:cNvPr id="11" name="Content Placeholder 2">
            <a:extLst>
              <a:ext uri="{FF2B5EF4-FFF2-40B4-BE49-F238E27FC236}">
                <a16:creationId xmlns:a16="http://schemas.microsoft.com/office/drawing/2014/main" id="{137C69BF-FF74-4934-9E40-ED9604948E80}"/>
              </a:ext>
            </a:extLst>
          </p:cNvPr>
          <p:cNvSpPr txBox="1">
            <a:spLocks/>
          </p:cNvSpPr>
          <p:nvPr/>
        </p:nvSpPr>
        <p:spPr bwMode="auto">
          <a:xfrm>
            <a:off x="4963214" y="275040"/>
            <a:ext cx="3056724" cy="578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spcBef>
                <a:spcPts val="0"/>
              </a:spcBef>
              <a:spcAft>
                <a:spcPts val="600"/>
              </a:spcAft>
              <a:buNone/>
            </a:pPr>
            <a:r>
              <a:rPr lang="en-US"/>
              <a:t>Host: Kirsi Ylänne</a:t>
            </a:r>
            <a:endParaRPr lang="en-GB" sz="3600" kern="0"/>
          </a:p>
        </p:txBody>
      </p:sp>
      <p:pic>
        <p:nvPicPr>
          <p:cNvPr id="3" name="Picture 2" descr="Phot of Kirsi Ylänne">
            <a:extLst>
              <a:ext uri="{FF2B5EF4-FFF2-40B4-BE49-F238E27FC236}">
                <a16:creationId xmlns:a16="http://schemas.microsoft.com/office/drawing/2014/main" id="{F97CFF59-D2D5-464A-93B6-43DB7527D231}"/>
              </a:ext>
            </a:extLst>
          </p:cNvPr>
          <p:cNvPicPr>
            <a:picLocks noChangeAspect="1"/>
          </p:cNvPicPr>
          <p:nvPr/>
        </p:nvPicPr>
        <p:blipFill rotWithShape="1">
          <a:blip r:embed="rId3"/>
          <a:srcRect l="12963" t="14057" r="34568"/>
          <a:stretch/>
        </p:blipFill>
        <p:spPr>
          <a:xfrm>
            <a:off x="7955209" y="0"/>
            <a:ext cx="1188791" cy="1299148"/>
          </a:xfrm>
          <a:prstGeom prst="rect">
            <a:avLst/>
          </a:prstGeom>
        </p:spPr>
      </p:pic>
      <p:pic>
        <p:nvPicPr>
          <p:cNvPr id="14" name="Picture 13" descr="Photo of Richard Orme">
            <a:extLst>
              <a:ext uri="{FF2B5EF4-FFF2-40B4-BE49-F238E27FC236}">
                <a16:creationId xmlns:a16="http://schemas.microsoft.com/office/drawing/2014/main" id="{16F5A678-229D-4F7A-AE17-61FB1C483A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43" r="6699" b="30380"/>
          <a:stretch/>
        </p:blipFill>
        <p:spPr>
          <a:xfrm>
            <a:off x="536504" y="1286451"/>
            <a:ext cx="1287582" cy="1471739"/>
          </a:xfrm>
          <a:prstGeom prst="rect">
            <a:avLst/>
          </a:prstGeom>
        </p:spPr>
      </p:pic>
      <p:sp>
        <p:nvSpPr>
          <p:cNvPr id="10" name="TextBox 9">
            <a:extLst>
              <a:ext uri="{FF2B5EF4-FFF2-40B4-BE49-F238E27FC236}">
                <a16:creationId xmlns:a16="http://schemas.microsoft.com/office/drawing/2014/main" id="{CE1A4FFF-239D-4062-A9E6-7C7A1FAE0474}"/>
              </a:ext>
            </a:extLst>
          </p:cNvPr>
          <p:cNvSpPr txBox="1"/>
          <p:nvPr/>
        </p:nvSpPr>
        <p:spPr>
          <a:xfrm>
            <a:off x="1996794" y="1557861"/>
            <a:ext cx="4574498" cy="1200329"/>
          </a:xfrm>
          <a:prstGeom prst="rect">
            <a:avLst/>
          </a:prstGeom>
          <a:noFill/>
        </p:spPr>
        <p:txBody>
          <a:bodyPr wrap="square">
            <a:spAutoFit/>
          </a:bodyPr>
          <a:lstStyle/>
          <a:p>
            <a:pPr marL="0" indent="0">
              <a:buNone/>
            </a:pPr>
            <a:r>
              <a:rPr lang="en-US" sz="2400">
                <a:latin typeface="Atkinson Hyperlegible" pitchFamily="2" charset="0"/>
                <a:cs typeface="Calibri"/>
              </a:rPr>
              <a:t>Richard Orme</a:t>
            </a:r>
          </a:p>
          <a:p>
            <a:pPr marL="0" indent="0">
              <a:buNone/>
            </a:pPr>
            <a:r>
              <a:rPr lang="en-US" sz="2400">
                <a:latin typeface="Atkinson Hyperlegible" pitchFamily="2" charset="0"/>
                <a:cs typeface="Calibri"/>
              </a:rPr>
              <a:t>Chief Executive</a:t>
            </a:r>
            <a:br>
              <a:rPr lang="en-US" sz="2400">
                <a:latin typeface="Atkinson Hyperlegible" pitchFamily="2" charset="0"/>
                <a:cs typeface="Calibri"/>
              </a:rPr>
            </a:br>
            <a:r>
              <a:rPr lang="en-US" sz="2400">
                <a:latin typeface="Atkinson Hyperlegible" pitchFamily="2" charset="0"/>
                <a:cs typeface="Calibri"/>
              </a:rPr>
              <a:t>DAISY Consortium</a:t>
            </a:r>
          </a:p>
        </p:txBody>
      </p:sp>
      <p:pic>
        <p:nvPicPr>
          <p:cNvPr id="4" name="Picture 3" descr="Photo of Joseph Polizzotto">
            <a:extLst>
              <a:ext uri="{FF2B5EF4-FFF2-40B4-BE49-F238E27FC236}">
                <a16:creationId xmlns:a16="http://schemas.microsoft.com/office/drawing/2014/main" id="{D793A1BE-BFE9-44AE-AD8D-9E57E4BB2C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03" y="2898340"/>
            <a:ext cx="1287583" cy="1680797"/>
          </a:xfrm>
          <a:prstGeom prst="rect">
            <a:avLst/>
          </a:prstGeom>
        </p:spPr>
      </p:pic>
      <p:sp>
        <p:nvSpPr>
          <p:cNvPr id="9" name="TextBox 8">
            <a:extLst>
              <a:ext uri="{FF2B5EF4-FFF2-40B4-BE49-F238E27FC236}">
                <a16:creationId xmlns:a16="http://schemas.microsoft.com/office/drawing/2014/main" id="{78951134-2349-45F3-B0DB-1A31B57257D9}"/>
              </a:ext>
            </a:extLst>
          </p:cNvPr>
          <p:cNvSpPr txBox="1"/>
          <p:nvPr/>
        </p:nvSpPr>
        <p:spPr>
          <a:xfrm>
            <a:off x="1996794" y="3378808"/>
            <a:ext cx="4574498" cy="1200329"/>
          </a:xfrm>
          <a:prstGeom prst="rect">
            <a:avLst/>
          </a:prstGeom>
          <a:noFill/>
        </p:spPr>
        <p:txBody>
          <a:bodyPr wrap="square">
            <a:spAutoFit/>
          </a:bodyPr>
          <a:lstStyle/>
          <a:p>
            <a:pPr marL="0" indent="0">
              <a:buNone/>
            </a:pPr>
            <a:r>
              <a:rPr lang="en-US" sz="2400">
                <a:latin typeface="Atkinson Hyperlegible" pitchFamily="2" charset="0"/>
                <a:cs typeface="Calibri"/>
              </a:rPr>
              <a:t>Joseph Polizzotto</a:t>
            </a:r>
          </a:p>
          <a:p>
            <a:pPr marL="0" indent="0">
              <a:buNone/>
            </a:pPr>
            <a:r>
              <a:rPr lang="en-US" sz="2400">
                <a:latin typeface="Atkinson Hyperlegible" pitchFamily="2" charset="0"/>
                <a:cs typeface="Calibri"/>
              </a:rPr>
              <a:t>Alternate Media Supervisor </a:t>
            </a:r>
          </a:p>
          <a:p>
            <a:pPr marL="0" indent="0">
              <a:buNone/>
            </a:pPr>
            <a:r>
              <a:rPr lang="en-US" sz="2400">
                <a:latin typeface="Atkinson Hyperlegible" pitchFamily="2" charset="0"/>
                <a:cs typeface="Calibri"/>
              </a:rPr>
              <a:t>UC Berkeley</a:t>
            </a:r>
          </a:p>
        </p:txBody>
      </p:sp>
    </p:spTree>
    <p:extLst>
      <p:ext uri="{BB962C8B-B14F-4D97-AF65-F5344CB8AC3E}">
        <p14:creationId xmlns:p14="http://schemas.microsoft.com/office/powerpoint/2010/main" val="2533990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he Sigil EPUB editor ">
            <a:extLst>
              <a:ext uri="{FF2B5EF4-FFF2-40B4-BE49-F238E27FC236}">
                <a16:creationId xmlns:a16="http://schemas.microsoft.com/office/drawing/2014/main" id="{0DD32F8A-F6F4-405D-994C-D916F4F4A5CD}"/>
              </a:ext>
            </a:extLst>
          </p:cNvPr>
          <p:cNvPicPr>
            <a:picLocks noChangeAspect="1"/>
          </p:cNvPicPr>
          <p:nvPr/>
        </p:nvPicPr>
        <p:blipFill>
          <a:blip r:embed="rId2"/>
          <a:stretch>
            <a:fillRect/>
          </a:stretch>
        </p:blipFill>
        <p:spPr>
          <a:xfrm>
            <a:off x="464861" y="341383"/>
            <a:ext cx="8398177" cy="4592753"/>
          </a:xfrm>
          <a:prstGeom prst="rect">
            <a:avLst/>
          </a:prstGeom>
        </p:spPr>
      </p:pic>
    </p:spTree>
    <p:extLst>
      <p:ext uri="{BB962C8B-B14F-4D97-AF65-F5344CB8AC3E}">
        <p14:creationId xmlns:p14="http://schemas.microsoft.com/office/powerpoint/2010/main" val="2770309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What’s new?</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1282202" y="1200150"/>
            <a:ext cx="7404597" cy="3657600"/>
          </a:xfrm>
        </p:spPr>
        <p:txBody>
          <a:bodyPr/>
          <a:lstStyle/>
          <a:p>
            <a:pPr marL="0" indent="0">
              <a:buNone/>
            </a:pPr>
            <a:r>
              <a:rPr lang="en-US"/>
              <a:t>New default stylesheet</a:t>
            </a:r>
          </a:p>
          <a:p>
            <a:pPr marL="0" indent="0">
              <a:buNone/>
            </a:pPr>
            <a:r>
              <a:rPr lang="en-US"/>
              <a:t>Faster, more reliable language detection</a:t>
            </a:r>
          </a:p>
          <a:p>
            <a:pPr marL="0" indent="0">
              <a:buNone/>
            </a:pPr>
            <a:r>
              <a:rPr lang="en-US"/>
              <a:t>New options for page numbers</a:t>
            </a:r>
          </a:p>
          <a:p>
            <a:pPr marL="0" indent="0">
              <a:buNone/>
            </a:pPr>
            <a:r>
              <a:rPr lang="en-US"/>
              <a:t>Optional metadata summary page</a:t>
            </a:r>
          </a:p>
          <a:p>
            <a:pPr marL="0" indent="0">
              <a:buNone/>
            </a:pPr>
            <a:r>
              <a:rPr lang="en-US"/>
              <a:t>Tweak with Sigil </a:t>
            </a:r>
          </a:p>
          <a:p>
            <a:pPr marL="0" indent="0">
              <a:buNone/>
            </a:pPr>
            <a:r>
              <a:rPr lang="en-US"/>
              <a:t>New Quality Assurance wizard</a:t>
            </a:r>
          </a:p>
          <a:p>
            <a:pPr marL="0" indent="0">
              <a:buNone/>
            </a:pPr>
            <a:r>
              <a:rPr lang="en-US"/>
              <a:t>Generate clean HTML</a:t>
            </a:r>
          </a:p>
          <a:p>
            <a:pPr marL="0" indent="0">
              <a:buNone/>
            </a:pPr>
            <a:endParaRPr lang="en-US"/>
          </a:p>
        </p:txBody>
      </p:sp>
      <p:pic>
        <p:nvPicPr>
          <p:cNvPr id="4" name="Picture 3">
            <a:extLst>
              <a:ext uri="{FF2B5EF4-FFF2-40B4-BE49-F238E27FC236}">
                <a16:creationId xmlns:a16="http://schemas.microsoft.com/office/drawing/2014/main" id="{975C4EE8-941D-4A8B-ACA8-623F61C8CD00}"/>
              </a:ext>
              <a:ext uri="{C183D7F6-B498-43B3-948B-1728B52AA6E4}">
                <adec:decorative xmlns:adec="http://schemas.microsoft.com/office/drawing/2017/decorative" val="1"/>
              </a:ext>
            </a:extLst>
          </p:cNvPr>
          <p:cNvPicPr>
            <a:picLocks/>
          </p:cNvPicPr>
          <p:nvPr/>
        </p:nvPicPr>
        <p:blipFill>
          <a:blip r:embed="rId3"/>
          <a:stretch>
            <a:fillRect/>
          </a:stretch>
        </p:blipFill>
        <p:spPr>
          <a:xfrm>
            <a:off x="795736" y="3790418"/>
            <a:ext cx="486466" cy="442727"/>
          </a:xfrm>
          <a:prstGeom prst="rect">
            <a:avLst/>
          </a:prstGeom>
        </p:spPr>
      </p:pic>
    </p:spTree>
    <p:extLst>
      <p:ext uri="{BB962C8B-B14F-4D97-AF65-F5344CB8AC3E}">
        <p14:creationId xmlns:p14="http://schemas.microsoft.com/office/powerpoint/2010/main" val="3504590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WordToEPUB preferences User Interface tab with &quot;Quality Assurance wizard after conversion&quot; highlighted">
            <a:extLst>
              <a:ext uri="{FF2B5EF4-FFF2-40B4-BE49-F238E27FC236}">
                <a16:creationId xmlns:a16="http://schemas.microsoft.com/office/drawing/2014/main" id="{55233B89-19E2-46DA-AEA1-AAC53DC294E9}"/>
              </a:ext>
            </a:extLst>
          </p:cNvPr>
          <p:cNvPicPr>
            <a:picLocks noChangeAspect="1"/>
          </p:cNvPicPr>
          <p:nvPr/>
        </p:nvPicPr>
        <p:blipFill>
          <a:blip r:embed="rId2"/>
          <a:stretch>
            <a:fillRect/>
          </a:stretch>
        </p:blipFill>
        <p:spPr>
          <a:xfrm>
            <a:off x="1526220" y="943416"/>
            <a:ext cx="6091557" cy="3256667"/>
          </a:xfrm>
          <a:prstGeom prst="rect">
            <a:avLst/>
          </a:prstGeom>
        </p:spPr>
      </p:pic>
      <p:sp>
        <p:nvSpPr>
          <p:cNvPr id="5" name="Rectangle: Rounded Corners 4">
            <a:extLst>
              <a:ext uri="{FF2B5EF4-FFF2-40B4-BE49-F238E27FC236}">
                <a16:creationId xmlns:a16="http://schemas.microsoft.com/office/drawing/2014/main" id="{0B13C615-B46B-490B-B010-0DF9AEFAE8D6}"/>
              </a:ext>
              <a:ext uri="{C183D7F6-B498-43B3-948B-1728B52AA6E4}">
                <adec:decorative xmlns:adec="http://schemas.microsoft.com/office/drawing/2017/decorative" val="1"/>
              </a:ext>
            </a:extLst>
          </p:cNvPr>
          <p:cNvSpPr/>
          <p:nvPr/>
        </p:nvSpPr>
        <p:spPr bwMode="auto">
          <a:xfrm>
            <a:off x="1624462" y="2346980"/>
            <a:ext cx="2988403" cy="189009"/>
          </a:xfrm>
          <a:prstGeom prst="roundRect">
            <a:avLst/>
          </a:prstGeom>
          <a:noFill/>
          <a:ln w="381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54788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WordToEPUB conversion complete screen with the &quot;Start Quality Assurance Wizard&quot; button">
            <a:extLst>
              <a:ext uri="{FF2B5EF4-FFF2-40B4-BE49-F238E27FC236}">
                <a16:creationId xmlns:a16="http://schemas.microsoft.com/office/drawing/2014/main" id="{621F101B-4D49-42C4-A524-D9DDB1E3EAD4}"/>
              </a:ext>
            </a:extLst>
          </p:cNvPr>
          <p:cNvPicPr>
            <a:picLocks noChangeAspect="1"/>
          </p:cNvPicPr>
          <p:nvPr/>
        </p:nvPicPr>
        <p:blipFill>
          <a:blip r:embed="rId2"/>
          <a:stretch>
            <a:fillRect/>
          </a:stretch>
        </p:blipFill>
        <p:spPr>
          <a:xfrm>
            <a:off x="1109179" y="1219011"/>
            <a:ext cx="6925642" cy="2705478"/>
          </a:xfrm>
          <a:prstGeom prst="rect">
            <a:avLst/>
          </a:prstGeom>
        </p:spPr>
      </p:pic>
    </p:spTree>
    <p:extLst>
      <p:ext uri="{BB962C8B-B14F-4D97-AF65-F5344CB8AC3E}">
        <p14:creationId xmlns:p14="http://schemas.microsoft.com/office/powerpoint/2010/main" val="857829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dToEPUB quality assurance wizard step 1, launch EPUB checker to validate the EPUB">
            <a:extLst>
              <a:ext uri="{FF2B5EF4-FFF2-40B4-BE49-F238E27FC236}">
                <a16:creationId xmlns:a16="http://schemas.microsoft.com/office/drawing/2014/main" id="{040ABE64-368C-45C2-A207-4EDA7993CB19}"/>
              </a:ext>
            </a:extLst>
          </p:cNvPr>
          <p:cNvPicPr>
            <a:picLocks noChangeAspect="1"/>
          </p:cNvPicPr>
          <p:nvPr/>
        </p:nvPicPr>
        <p:blipFill>
          <a:blip r:embed="rId2"/>
          <a:stretch>
            <a:fillRect/>
          </a:stretch>
        </p:blipFill>
        <p:spPr>
          <a:xfrm>
            <a:off x="1109179" y="1219011"/>
            <a:ext cx="6925642" cy="2705478"/>
          </a:xfrm>
          <a:prstGeom prst="rect">
            <a:avLst/>
          </a:prstGeom>
        </p:spPr>
      </p:pic>
    </p:spTree>
    <p:extLst>
      <p:ext uri="{BB962C8B-B14F-4D97-AF65-F5344CB8AC3E}">
        <p14:creationId xmlns:p14="http://schemas.microsoft.com/office/powerpoint/2010/main" val="978375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he EPUB-Checker validating an EPUB file">
            <a:extLst>
              <a:ext uri="{FF2B5EF4-FFF2-40B4-BE49-F238E27FC236}">
                <a16:creationId xmlns:a16="http://schemas.microsoft.com/office/drawing/2014/main" id="{8561F170-B699-4A33-A223-2F307D7F7CAA}"/>
              </a:ext>
            </a:extLst>
          </p:cNvPr>
          <p:cNvPicPr>
            <a:picLocks noChangeAspect="1"/>
          </p:cNvPicPr>
          <p:nvPr/>
        </p:nvPicPr>
        <p:blipFill>
          <a:blip r:embed="rId2"/>
          <a:stretch>
            <a:fillRect/>
          </a:stretch>
        </p:blipFill>
        <p:spPr>
          <a:xfrm>
            <a:off x="4337014" y="316847"/>
            <a:ext cx="4269247" cy="4604975"/>
          </a:xfrm>
          <a:prstGeom prst="rect">
            <a:avLst/>
          </a:prstGeom>
        </p:spPr>
      </p:pic>
      <p:sp>
        <p:nvSpPr>
          <p:cNvPr id="4" name="TextBox 3">
            <a:extLst>
              <a:ext uri="{FF2B5EF4-FFF2-40B4-BE49-F238E27FC236}">
                <a16:creationId xmlns:a16="http://schemas.microsoft.com/office/drawing/2014/main" id="{9C5823B3-FB63-4F70-AEB1-7C083F626FD5}"/>
              </a:ext>
            </a:extLst>
          </p:cNvPr>
          <p:cNvSpPr txBox="1"/>
          <p:nvPr/>
        </p:nvSpPr>
        <p:spPr>
          <a:xfrm>
            <a:off x="628331" y="1994826"/>
            <a:ext cx="3397072" cy="1754326"/>
          </a:xfrm>
          <a:prstGeom prst="rect">
            <a:avLst/>
          </a:prstGeom>
          <a:noFill/>
        </p:spPr>
        <p:txBody>
          <a:bodyPr wrap="square" rtlCol="0">
            <a:spAutoFit/>
          </a:bodyPr>
          <a:lstStyle/>
          <a:p>
            <a:r>
              <a:rPr lang="en-GB"/>
              <a:t>EPUB-Checker will be downloaded if you don’t have it</a:t>
            </a:r>
          </a:p>
          <a:p>
            <a:endParaRPr lang="en-GB"/>
          </a:p>
          <a:p>
            <a:r>
              <a:rPr lang="en-GB"/>
              <a:t>Selecting this step will launch the program and run a check on the EPUB just generated</a:t>
            </a:r>
          </a:p>
        </p:txBody>
      </p:sp>
    </p:spTree>
    <p:extLst>
      <p:ext uri="{BB962C8B-B14F-4D97-AF65-F5344CB8AC3E}">
        <p14:creationId xmlns:p14="http://schemas.microsoft.com/office/powerpoint/2010/main" val="702559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dToEPUB Quality Assurance Wizard step 2, Use Ace by DAISY to check for common accessibility issues">
            <a:extLst>
              <a:ext uri="{FF2B5EF4-FFF2-40B4-BE49-F238E27FC236}">
                <a16:creationId xmlns:a16="http://schemas.microsoft.com/office/drawing/2014/main" id="{3D3E932B-0A90-4D48-8223-C19179932C7A}"/>
              </a:ext>
            </a:extLst>
          </p:cNvPr>
          <p:cNvPicPr>
            <a:picLocks noChangeAspect="1"/>
          </p:cNvPicPr>
          <p:nvPr/>
        </p:nvPicPr>
        <p:blipFill>
          <a:blip r:embed="rId2"/>
          <a:stretch>
            <a:fillRect/>
          </a:stretch>
        </p:blipFill>
        <p:spPr>
          <a:xfrm>
            <a:off x="1109179" y="1219011"/>
            <a:ext cx="6925642" cy="2705478"/>
          </a:xfrm>
          <a:prstGeom prst="rect">
            <a:avLst/>
          </a:prstGeom>
        </p:spPr>
      </p:pic>
    </p:spTree>
    <p:extLst>
      <p:ext uri="{BB962C8B-B14F-4D97-AF65-F5344CB8AC3E}">
        <p14:creationId xmlns:p14="http://schemas.microsoft.com/office/powerpoint/2010/main" val="1766342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Ace by DAISY report summary with 1 moderate best practice issue">
            <a:extLst>
              <a:ext uri="{FF2B5EF4-FFF2-40B4-BE49-F238E27FC236}">
                <a16:creationId xmlns:a16="http://schemas.microsoft.com/office/drawing/2014/main" id="{6EBC28A2-C155-4932-8526-7BB08324ED73}"/>
              </a:ext>
            </a:extLst>
          </p:cNvPr>
          <p:cNvPicPr>
            <a:picLocks noChangeAspect="1"/>
          </p:cNvPicPr>
          <p:nvPr/>
        </p:nvPicPr>
        <p:blipFill>
          <a:blip r:embed="rId2"/>
          <a:stretch>
            <a:fillRect/>
          </a:stretch>
        </p:blipFill>
        <p:spPr>
          <a:xfrm>
            <a:off x="3894815" y="766256"/>
            <a:ext cx="5059543" cy="3702937"/>
          </a:xfrm>
          <a:prstGeom prst="rect">
            <a:avLst/>
          </a:prstGeom>
        </p:spPr>
      </p:pic>
      <p:sp>
        <p:nvSpPr>
          <p:cNvPr id="3" name="TextBox 2">
            <a:extLst>
              <a:ext uri="{FF2B5EF4-FFF2-40B4-BE49-F238E27FC236}">
                <a16:creationId xmlns:a16="http://schemas.microsoft.com/office/drawing/2014/main" id="{750EAAC5-4294-4E99-ACAE-3A725ED90852}"/>
              </a:ext>
            </a:extLst>
          </p:cNvPr>
          <p:cNvSpPr txBox="1"/>
          <p:nvPr/>
        </p:nvSpPr>
        <p:spPr>
          <a:xfrm>
            <a:off x="628331" y="1994826"/>
            <a:ext cx="3397072" cy="1754326"/>
          </a:xfrm>
          <a:prstGeom prst="rect">
            <a:avLst/>
          </a:prstGeom>
          <a:noFill/>
        </p:spPr>
        <p:txBody>
          <a:bodyPr wrap="square" rtlCol="0">
            <a:spAutoFit/>
          </a:bodyPr>
          <a:lstStyle/>
          <a:p>
            <a:r>
              <a:rPr lang="en-GB"/>
              <a:t>Ace will be downloaded if you don’t have it</a:t>
            </a:r>
          </a:p>
          <a:p>
            <a:endParaRPr lang="en-GB"/>
          </a:p>
          <a:p>
            <a:r>
              <a:rPr lang="en-GB"/>
              <a:t>Selecting this step will launch the program and run a check on the EPUB just generated</a:t>
            </a:r>
          </a:p>
        </p:txBody>
      </p:sp>
    </p:spTree>
    <p:extLst>
      <p:ext uri="{BB962C8B-B14F-4D97-AF65-F5344CB8AC3E}">
        <p14:creationId xmlns:p14="http://schemas.microsoft.com/office/powerpoint/2010/main" val="3214057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Ace by DAISY report outline highlighting a missing level 2 heading ">
            <a:extLst>
              <a:ext uri="{FF2B5EF4-FFF2-40B4-BE49-F238E27FC236}">
                <a16:creationId xmlns:a16="http://schemas.microsoft.com/office/drawing/2014/main" id="{2B1840E7-233A-447E-982A-DAED79A2DBFE}"/>
              </a:ext>
            </a:extLst>
          </p:cNvPr>
          <p:cNvPicPr>
            <a:picLocks noChangeAspect="1"/>
          </p:cNvPicPr>
          <p:nvPr/>
        </p:nvPicPr>
        <p:blipFill>
          <a:blip r:embed="rId2"/>
          <a:stretch>
            <a:fillRect/>
          </a:stretch>
        </p:blipFill>
        <p:spPr>
          <a:xfrm>
            <a:off x="1540491" y="353074"/>
            <a:ext cx="6063017" cy="4437351"/>
          </a:xfrm>
          <a:prstGeom prst="rect">
            <a:avLst/>
          </a:prstGeom>
        </p:spPr>
      </p:pic>
    </p:spTree>
    <p:extLst>
      <p:ext uri="{BB962C8B-B14F-4D97-AF65-F5344CB8AC3E}">
        <p14:creationId xmlns:p14="http://schemas.microsoft.com/office/powerpoint/2010/main" val="3143502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dToEPUB Quality Assurance Wizard step 3 Launch Thorium Reader, with suggestions of potential accessibility issues to manually check ">
            <a:extLst>
              <a:ext uri="{FF2B5EF4-FFF2-40B4-BE49-F238E27FC236}">
                <a16:creationId xmlns:a16="http://schemas.microsoft.com/office/drawing/2014/main" id="{F5BE26DE-5672-4C52-A56F-60CD465597F4}"/>
              </a:ext>
            </a:extLst>
          </p:cNvPr>
          <p:cNvPicPr>
            <a:picLocks noChangeAspect="1"/>
          </p:cNvPicPr>
          <p:nvPr/>
        </p:nvPicPr>
        <p:blipFill>
          <a:blip r:embed="rId2"/>
          <a:stretch>
            <a:fillRect/>
          </a:stretch>
        </p:blipFill>
        <p:spPr>
          <a:xfrm>
            <a:off x="1109179" y="1219011"/>
            <a:ext cx="6925642" cy="2705478"/>
          </a:xfrm>
          <a:prstGeom prst="rect">
            <a:avLst/>
          </a:prstGeom>
        </p:spPr>
      </p:pic>
    </p:spTree>
    <p:extLst>
      <p:ext uri="{BB962C8B-B14F-4D97-AF65-F5344CB8AC3E}">
        <p14:creationId xmlns:p14="http://schemas.microsoft.com/office/powerpoint/2010/main" val="8355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200150"/>
            <a:ext cx="8229600" cy="3657600"/>
          </a:xfrm>
        </p:spPr>
        <p:txBody>
          <a:bodyPr/>
          <a:lstStyle/>
          <a:p>
            <a:pPr marL="0" indent="0">
              <a:buNone/>
            </a:pPr>
            <a:r>
              <a:rPr lang="en-US"/>
              <a:t>Quick refresh</a:t>
            </a:r>
          </a:p>
          <a:p>
            <a:pPr marL="0" indent="0">
              <a:buNone/>
            </a:pPr>
            <a:r>
              <a:rPr lang="en-US"/>
              <a:t>Summary of supported EPUB features</a:t>
            </a:r>
          </a:p>
          <a:p>
            <a:pPr marL="0" indent="0">
              <a:buNone/>
            </a:pPr>
            <a:r>
              <a:rPr lang="en-US"/>
              <a:t>What’s new</a:t>
            </a:r>
          </a:p>
          <a:p>
            <a:pPr marL="0" indent="0">
              <a:buNone/>
            </a:pPr>
            <a:r>
              <a:rPr lang="en-US"/>
              <a:t>Coming soon</a:t>
            </a:r>
          </a:p>
          <a:p>
            <a:pPr marL="0" indent="0">
              <a:buNone/>
            </a:pPr>
            <a:r>
              <a:rPr lang="en-US"/>
              <a:t>Q &amp; A</a:t>
            </a:r>
          </a:p>
        </p:txBody>
      </p:sp>
    </p:spTree>
    <p:extLst>
      <p:ext uri="{BB962C8B-B14F-4D97-AF65-F5344CB8AC3E}">
        <p14:creationId xmlns:p14="http://schemas.microsoft.com/office/powerpoint/2010/main" val="501426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dToEPUB Quality Assurance Wizard step 4 of 4, browse to the file for other actions">
            <a:extLst>
              <a:ext uri="{FF2B5EF4-FFF2-40B4-BE49-F238E27FC236}">
                <a16:creationId xmlns:a16="http://schemas.microsoft.com/office/drawing/2014/main" id="{ECD1D0AA-0E9E-49EF-AC0E-B8435DB481DF}"/>
              </a:ext>
            </a:extLst>
          </p:cNvPr>
          <p:cNvPicPr>
            <a:picLocks noChangeAspect="1"/>
          </p:cNvPicPr>
          <p:nvPr/>
        </p:nvPicPr>
        <p:blipFill>
          <a:blip r:embed="rId2"/>
          <a:stretch>
            <a:fillRect/>
          </a:stretch>
        </p:blipFill>
        <p:spPr>
          <a:xfrm>
            <a:off x="1109179" y="1219011"/>
            <a:ext cx="6925642" cy="2705478"/>
          </a:xfrm>
          <a:prstGeom prst="rect">
            <a:avLst/>
          </a:prstGeom>
        </p:spPr>
      </p:pic>
    </p:spTree>
    <p:extLst>
      <p:ext uri="{BB962C8B-B14F-4D97-AF65-F5344CB8AC3E}">
        <p14:creationId xmlns:p14="http://schemas.microsoft.com/office/powerpoint/2010/main" val="2925126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What’s new?</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1282202" y="1200150"/>
            <a:ext cx="7404597" cy="3657600"/>
          </a:xfrm>
        </p:spPr>
        <p:txBody>
          <a:bodyPr/>
          <a:lstStyle/>
          <a:p>
            <a:pPr marL="0" indent="0">
              <a:buNone/>
            </a:pPr>
            <a:r>
              <a:rPr lang="en-US"/>
              <a:t>New default stylesheet</a:t>
            </a:r>
          </a:p>
          <a:p>
            <a:pPr marL="0" indent="0">
              <a:buNone/>
            </a:pPr>
            <a:r>
              <a:rPr lang="en-US"/>
              <a:t>Faster, more reliable language detection</a:t>
            </a:r>
          </a:p>
          <a:p>
            <a:pPr marL="0" indent="0">
              <a:buNone/>
            </a:pPr>
            <a:r>
              <a:rPr lang="en-US"/>
              <a:t>New options for page numbers</a:t>
            </a:r>
          </a:p>
          <a:p>
            <a:pPr marL="0" indent="0">
              <a:buNone/>
            </a:pPr>
            <a:r>
              <a:rPr lang="en-US"/>
              <a:t>Optional metadata summary page</a:t>
            </a:r>
          </a:p>
          <a:p>
            <a:pPr marL="0" indent="0">
              <a:buNone/>
            </a:pPr>
            <a:r>
              <a:rPr lang="en-US"/>
              <a:t>Tweak with Sigil </a:t>
            </a:r>
          </a:p>
          <a:p>
            <a:pPr marL="0" indent="0">
              <a:buNone/>
            </a:pPr>
            <a:r>
              <a:rPr lang="en-US"/>
              <a:t>New Quality Assurance wizard</a:t>
            </a:r>
          </a:p>
          <a:p>
            <a:pPr marL="0" indent="0">
              <a:buNone/>
            </a:pPr>
            <a:r>
              <a:rPr lang="en-US"/>
              <a:t>Generate clean HTML</a:t>
            </a:r>
          </a:p>
          <a:p>
            <a:pPr marL="0" indent="0">
              <a:buNone/>
            </a:pPr>
            <a:endParaRPr lang="en-US"/>
          </a:p>
        </p:txBody>
      </p:sp>
      <p:pic>
        <p:nvPicPr>
          <p:cNvPr id="4" name="Picture 3">
            <a:extLst>
              <a:ext uri="{FF2B5EF4-FFF2-40B4-BE49-F238E27FC236}">
                <a16:creationId xmlns:a16="http://schemas.microsoft.com/office/drawing/2014/main" id="{975C4EE8-941D-4A8B-ACA8-623F61C8CD00}"/>
              </a:ext>
              <a:ext uri="{C183D7F6-B498-43B3-948B-1728B52AA6E4}">
                <adec:decorative xmlns:adec="http://schemas.microsoft.com/office/drawing/2017/decorative" val="1"/>
              </a:ext>
            </a:extLst>
          </p:cNvPr>
          <p:cNvPicPr>
            <a:picLocks/>
          </p:cNvPicPr>
          <p:nvPr/>
        </p:nvPicPr>
        <p:blipFill>
          <a:blip r:embed="rId3"/>
          <a:stretch>
            <a:fillRect/>
          </a:stretch>
        </p:blipFill>
        <p:spPr>
          <a:xfrm>
            <a:off x="795736" y="4321688"/>
            <a:ext cx="486466" cy="442727"/>
          </a:xfrm>
          <a:prstGeom prst="rect">
            <a:avLst/>
          </a:prstGeom>
        </p:spPr>
      </p:pic>
    </p:spTree>
    <p:extLst>
      <p:ext uri="{BB962C8B-B14F-4D97-AF65-F5344CB8AC3E}">
        <p14:creationId xmlns:p14="http://schemas.microsoft.com/office/powerpoint/2010/main" val="3045528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WordToEPUB User Interface options with the option &quot;offer other output format&quot; highlighted">
            <a:extLst>
              <a:ext uri="{FF2B5EF4-FFF2-40B4-BE49-F238E27FC236}">
                <a16:creationId xmlns:a16="http://schemas.microsoft.com/office/drawing/2014/main" id="{81357B96-060B-4AAA-ABE9-19611192FF6B}"/>
              </a:ext>
            </a:extLst>
          </p:cNvPr>
          <p:cNvPicPr>
            <a:picLocks noChangeAspect="1"/>
          </p:cNvPicPr>
          <p:nvPr/>
        </p:nvPicPr>
        <p:blipFill>
          <a:blip r:embed="rId2"/>
          <a:stretch>
            <a:fillRect/>
          </a:stretch>
        </p:blipFill>
        <p:spPr>
          <a:xfrm>
            <a:off x="1526220" y="943416"/>
            <a:ext cx="6091557" cy="3256667"/>
          </a:xfrm>
          <a:prstGeom prst="rect">
            <a:avLst/>
          </a:prstGeom>
        </p:spPr>
      </p:pic>
      <p:sp>
        <p:nvSpPr>
          <p:cNvPr id="4" name="Rectangle: Rounded Corners 3">
            <a:extLst>
              <a:ext uri="{FF2B5EF4-FFF2-40B4-BE49-F238E27FC236}">
                <a16:creationId xmlns:a16="http://schemas.microsoft.com/office/drawing/2014/main" id="{B646FD21-C326-4A71-B443-3EEFCA376315}"/>
              </a:ext>
              <a:ext uri="{C183D7F6-B498-43B3-948B-1728B52AA6E4}">
                <adec:decorative xmlns:adec="http://schemas.microsoft.com/office/drawing/2017/decorative" val="1"/>
              </a:ext>
            </a:extLst>
          </p:cNvPr>
          <p:cNvSpPr/>
          <p:nvPr/>
        </p:nvSpPr>
        <p:spPr bwMode="auto">
          <a:xfrm>
            <a:off x="1583596" y="1869663"/>
            <a:ext cx="2988403" cy="189009"/>
          </a:xfrm>
          <a:prstGeom prst="roundRect">
            <a:avLst/>
          </a:prstGeom>
          <a:noFill/>
          <a:ln w="381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75995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12ED-B285-4121-B575-62FB59B49FC2}"/>
              </a:ext>
            </a:extLst>
          </p:cNvPr>
          <p:cNvSpPr>
            <a:spLocks noGrp="1"/>
          </p:cNvSpPr>
          <p:nvPr>
            <p:ph type="title"/>
          </p:nvPr>
        </p:nvSpPr>
        <p:spPr/>
        <p:txBody>
          <a:bodyPr/>
          <a:lstStyle/>
          <a:p>
            <a:r>
              <a:rPr lang="en-GB"/>
              <a:t>HTML from WordToEPUB</a:t>
            </a:r>
          </a:p>
        </p:txBody>
      </p:sp>
      <p:pic>
        <p:nvPicPr>
          <p:cNvPr id="4" name="Graphic 3" descr="HTML 5 logo">
            <a:extLst>
              <a:ext uri="{FF2B5EF4-FFF2-40B4-BE49-F238E27FC236}">
                <a16:creationId xmlns:a16="http://schemas.microsoft.com/office/drawing/2014/main" id="{46151783-C7C5-4AD0-ABD9-760B31DF17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547" y="156880"/>
            <a:ext cx="1341506" cy="1341506"/>
          </a:xfrm>
          <a:prstGeom prst="rect">
            <a:avLst/>
          </a:prstGeom>
        </p:spPr>
      </p:pic>
      <p:sp>
        <p:nvSpPr>
          <p:cNvPr id="5" name="Content Placeholder 4">
            <a:extLst>
              <a:ext uri="{FF2B5EF4-FFF2-40B4-BE49-F238E27FC236}">
                <a16:creationId xmlns:a16="http://schemas.microsoft.com/office/drawing/2014/main" id="{69D9615B-2842-4AA2-ACAE-32D941B8FF44}"/>
              </a:ext>
            </a:extLst>
          </p:cNvPr>
          <p:cNvSpPr>
            <a:spLocks noGrp="1"/>
          </p:cNvSpPr>
          <p:nvPr>
            <p:ph idx="1"/>
          </p:nvPr>
        </p:nvSpPr>
        <p:spPr>
          <a:xfrm>
            <a:off x="628650" y="1369219"/>
            <a:ext cx="5142621" cy="3107006"/>
          </a:xfrm>
        </p:spPr>
        <p:txBody>
          <a:bodyPr vert="horz" wrap="square" lIns="68580" tIns="34290" rIns="68580" bIns="34290" numCol="1" rtlCol="0" anchor="t" anchorCtr="0" compatLnSpc="1">
            <a:prstTxWarp prst="textNoShape">
              <a:avLst/>
            </a:prstTxWarp>
            <a:normAutofit/>
          </a:bodyPr>
          <a:lstStyle/>
          <a:p>
            <a:r>
              <a:rPr lang="en-GB"/>
              <a:t>read in any browser</a:t>
            </a:r>
          </a:p>
          <a:p>
            <a:r>
              <a:rPr lang="en-GB"/>
              <a:t>clean HTML</a:t>
            </a:r>
          </a:p>
          <a:p>
            <a:r>
              <a:rPr lang="en-GB"/>
              <a:t>lots more semantic support</a:t>
            </a:r>
          </a:p>
          <a:p>
            <a:r>
              <a:rPr lang="en-GB"/>
              <a:t>math support</a:t>
            </a:r>
            <a:endParaRPr lang="en-US"/>
          </a:p>
        </p:txBody>
      </p:sp>
      <p:pic>
        <p:nvPicPr>
          <p:cNvPr id="3" name="Picture 2" descr="WordToEPUB other outputs tab with the option to Create HTML version">
            <a:extLst>
              <a:ext uri="{FF2B5EF4-FFF2-40B4-BE49-F238E27FC236}">
                <a16:creationId xmlns:a16="http://schemas.microsoft.com/office/drawing/2014/main" id="{AB3D0DCC-7689-4785-85D7-32B83D66BFB7}"/>
              </a:ext>
            </a:extLst>
          </p:cNvPr>
          <p:cNvPicPr>
            <a:picLocks noChangeAspect="1"/>
          </p:cNvPicPr>
          <p:nvPr/>
        </p:nvPicPr>
        <p:blipFill>
          <a:blip r:embed="rId5"/>
          <a:stretch>
            <a:fillRect/>
          </a:stretch>
        </p:blipFill>
        <p:spPr>
          <a:xfrm>
            <a:off x="5771271" y="1697066"/>
            <a:ext cx="3243685" cy="3238074"/>
          </a:xfrm>
          <a:prstGeom prst="rect">
            <a:avLst/>
          </a:prstGeom>
        </p:spPr>
      </p:pic>
    </p:spTree>
    <p:extLst>
      <p:ext uri="{BB962C8B-B14F-4D97-AF65-F5344CB8AC3E}">
        <p14:creationId xmlns:p14="http://schemas.microsoft.com/office/powerpoint/2010/main" val="1289974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WordToEPUB HTML output finished conversion screen">
            <a:extLst>
              <a:ext uri="{FF2B5EF4-FFF2-40B4-BE49-F238E27FC236}">
                <a16:creationId xmlns:a16="http://schemas.microsoft.com/office/drawing/2014/main" id="{34FDE56F-90E9-41E6-8E57-E3676E53EA22}"/>
              </a:ext>
            </a:extLst>
          </p:cNvPr>
          <p:cNvPicPr>
            <a:picLocks noChangeAspect="1"/>
          </p:cNvPicPr>
          <p:nvPr/>
        </p:nvPicPr>
        <p:blipFill>
          <a:blip r:embed="rId2"/>
          <a:stretch>
            <a:fillRect/>
          </a:stretch>
        </p:blipFill>
        <p:spPr>
          <a:xfrm>
            <a:off x="1109179" y="1219011"/>
            <a:ext cx="6925642" cy="2705478"/>
          </a:xfrm>
          <a:prstGeom prst="rect">
            <a:avLst/>
          </a:prstGeom>
        </p:spPr>
      </p:pic>
    </p:spTree>
    <p:extLst>
      <p:ext uri="{BB962C8B-B14F-4D97-AF65-F5344CB8AC3E}">
        <p14:creationId xmlns:p14="http://schemas.microsoft.com/office/powerpoint/2010/main" val="3502235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a browser with an open converted HTML document with a math equation highlighted">
            <a:extLst>
              <a:ext uri="{FF2B5EF4-FFF2-40B4-BE49-F238E27FC236}">
                <a16:creationId xmlns:a16="http://schemas.microsoft.com/office/drawing/2014/main" id="{EB1F93FD-9AC4-46A2-8C5E-BF262B6B22A4}"/>
              </a:ext>
            </a:extLst>
          </p:cNvPr>
          <p:cNvPicPr>
            <a:picLocks noChangeAspect="1"/>
          </p:cNvPicPr>
          <p:nvPr/>
        </p:nvPicPr>
        <p:blipFill>
          <a:blip r:embed="rId2"/>
          <a:stretch>
            <a:fillRect/>
          </a:stretch>
        </p:blipFill>
        <p:spPr>
          <a:xfrm>
            <a:off x="1154493" y="300746"/>
            <a:ext cx="7441955" cy="4352349"/>
          </a:xfrm>
          <a:prstGeom prst="rect">
            <a:avLst/>
          </a:prstGeom>
        </p:spPr>
      </p:pic>
    </p:spTree>
    <p:extLst>
      <p:ext uri="{BB962C8B-B14F-4D97-AF65-F5344CB8AC3E}">
        <p14:creationId xmlns:p14="http://schemas.microsoft.com/office/powerpoint/2010/main" val="2951657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Coming soon</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200150"/>
            <a:ext cx="8229600" cy="3657600"/>
          </a:xfrm>
        </p:spPr>
        <p:txBody>
          <a:bodyPr/>
          <a:lstStyle/>
          <a:p>
            <a:pPr marL="0" indent="0">
              <a:buNone/>
            </a:pPr>
            <a:r>
              <a:rPr lang="en-US"/>
              <a:t>Improved stylesheet / embedded font options</a:t>
            </a:r>
          </a:p>
          <a:p>
            <a:pPr marL="0" indent="0">
              <a:buNone/>
            </a:pPr>
            <a:r>
              <a:rPr lang="en-US"/>
              <a:t>Expandable content in &lt;details&gt;</a:t>
            </a:r>
          </a:p>
          <a:p>
            <a:pPr marL="0" indent="0">
              <a:buNone/>
            </a:pPr>
            <a:r>
              <a:rPr lang="en-US"/>
              <a:t>Support for </a:t>
            </a:r>
            <a:r>
              <a:rPr lang="en-US" err="1"/>
              <a:t>MathType</a:t>
            </a:r>
            <a:r>
              <a:rPr lang="en-US"/>
              <a:t> expressions</a:t>
            </a:r>
          </a:p>
          <a:p>
            <a:pPr marL="0" indent="0">
              <a:buNone/>
            </a:pPr>
            <a:endParaRPr lang="en-US"/>
          </a:p>
        </p:txBody>
      </p:sp>
      <p:pic>
        <p:nvPicPr>
          <p:cNvPr id="4" name="Picture 3" descr="Icon square root of accessibility logo">
            <a:extLst>
              <a:ext uri="{FF2B5EF4-FFF2-40B4-BE49-F238E27FC236}">
                <a16:creationId xmlns:a16="http://schemas.microsoft.com/office/drawing/2014/main" id="{9C017D9C-092E-40F4-82B1-7D05A7CFD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614" y="1659805"/>
            <a:ext cx="1315422" cy="1315422"/>
          </a:xfrm>
          <a:prstGeom prst="rect">
            <a:avLst/>
          </a:prstGeom>
        </p:spPr>
      </p:pic>
    </p:spTree>
    <p:extLst>
      <p:ext uri="{BB962C8B-B14F-4D97-AF65-F5344CB8AC3E}">
        <p14:creationId xmlns:p14="http://schemas.microsoft.com/office/powerpoint/2010/main" val="2367774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704B-52F2-4272-ACE5-C1C2B8D88DB3}"/>
              </a:ext>
            </a:extLst>
          </p:cNvPr>
          <p:cNvSpPr>
            <a:spLocks noGrp="1"/>
          </p:cNvSpPr>
          <p:nvPr>
            <p:ph type="title"/>
          </p:nvPr>
        </p:nvSpPr>
        <p:spPr/>
        <p:txBody>
          <a:bodyPr/>
          <a:lstStyle/>
          <a:p>
            <a:r>
              <a:rPr lang="en-GB"/>
              <a:t>Contact information</a:t>
            </a:r>
          </a:p>
        </p:txBody>
      </p:sp>
      <p:sp>
        <p:nvSpPr>
          <p:cNvPr id="3" name="Content Placeholder 2">
            <a:extLst>
              <a:ext uri="{FF2B5EF4-FFF2-40B4-BE49-F238E27FC236}">
                <a16:creationId xmlns:a16="http://schemas.microsoft.com/office/drawing/2014/main" id="{0FF228A4-3B7C-4BC8-B3C8-739D79BC8A9B}"/>
              </a:ext>
            </a:extLst>
          </p:cNvPr>
          <p:cNvSpPr>
            <a:spLocks noGrp="1"/>
          </p:cNvSpPr>
          <p:nvPr>
            <p:ph idx="1"/>
          </p:nvPr>
        </p:nvSpPr>
        <p:spPr>
          <a:xfrm>
            <a:off x="2559298" y="1747066"/>
            <a:ext cx="6127502" cy="3110684"/>
          </a:xfrm>
        </p:spPr>
        <p:txBody>
          <a:bodyPr/>
          <a:lstStyle/>
          <a:p>
            <a:pPr marL="0" indent="0">
              <a:buNone/>
            </a:pPr>
            <a:r>
              <a:rPr lang="en-US">
                <a:solidFill>
                  <a:srgbClr val="4D5BF6"/>
                </a:solidFill>
                <a:hlinkClick r:id="rId3">
                  <a:extLst>
                    <a:ext uri="{A12FA001-AC4F-418D-AE19-62706E023703}">
                      <ahyp:hlinkClr xmlns:ahyp="http://schemas.microsoft.com/office/drawing/2018/hyperlinkcolor" val="tx"/>
                    </a:ext>
                  </a:extLst>
                </a:hlinkClick>
              </a:rPr>
              <a:t>daisy.org/</a:t>
            </a:r>
            <a:r>
              <a:rPr lang="en-US" err="1">
                <a:solidFill>
                  <a:srgbClr val="4D5BF6"/>
                </a:solidFill>
                <a:hlinkClick r:id="rId3">
                  <a:extLst>
                    <a:ext uri="{A12FA001-AC4F-418D-AE19-62706E023703}">
                      <ahyp:hlinkClr xmlns:ahyp="http://schemas.microsoft.com/office/drawing/2018/hyperlinkcolor" val="tx"/>
                    </a:ext>
                  </a:extLst>
                </a:hlinkClick>
              </a:rPr>
              <a:t>wordtoepub</a:t>
            </a:r>
            <a:endParaRPr lang="en-US">
              <a:solidFill>
                <a:srgbClr val="4D5BF6"/>
              </a:solidFill>
              <a:hlinkClick r:id="rId3">
                <a:extLst>
                  <a:ext uri="{A12FA001-AC4F-418D-AE19-62706E023703}">
                    <ahyp:hlinkClr xmlns:ahyp="http://schemas.microsoft.com/office/drawing/2018/hyperlinkcolor" val="tx"/>
                  </a:ext>
                </a:extLst>
              </a:hlinkClick>
            </a:endParaRPr>
          </a:p>
          <a:p>
            <a:pPr marL="0" indent="0">
              <a:buNone/>
            </a:pPr>
            <a:endParaRPr lang="en-US">
              <a:solidFill>
                <a:srgbClr val="4D5BF6"/>
              </a:solidFill>
              <a:hlinkClick r:id="rId3">
                <a:extLst>
                  <a:ext uri="{A12FA001-AC4F-418D-AE19-62706E023703}">
                    <ahyp:hlinkClr xmlns:ahyp="http://schemas.microsoft.com/office/drawing/2018/hyperlinkcolor" val="tx"/>
                  </a:ext>
                </a:extLst>
              </a:hlinkClick>
            </a:endParaRPr>
          </a:p>
          <a:p>
            <a:pPr marL="0" indent="0">
              <a:buNone/>
            </a:pPr>
            <a:r>
              <a:rPr lang="en-US">
                <a:solidFill>
                  <a:srgbClr val="4D5BF6"/>
                </a:solidFill>
                <a:hlinkClick r:id="rId3">
                  <a:extLst>
                    <a:ext uri="{A12FA001-AC4F-418D-AE19-62706E023703}">
                      <ahyp:hlinkClr xmlns:ahyp="http://schemas.microsoft.com/office/drawing/2018/hyperlinkcolor" val="tx"/>
                    </a:ext>
                  </a:extLst>
                </a:hlinkClick>
              </a:rPr>
              <a:t>wordtoepub@daisy.org</a:t>
            </a:r>
            <a:endParaRPr lang="en-US">
              <a:solidFill>
                <a:srgbClr val="4D5BF6"/>
              </a:solidFill>
            </a:endParaRPr>
          </a:p>
          <a:p>
            <a:pPr marL="0" indent="0">
              <a:buNone/>
            </a:pPr>
            <a:endParaRPr lang="en-US"/>
          </a:p>
          <a:p>
            <a:pPr marL="0" indent="0">
              <a:buNone/>
            </a:pPr>
            <a:endParaRPr lang="en-US"/>
          </a:p>
        </p:txBody>
      </p:sp>
      <p:pic>
        <p:nvPicPr>
          <p:cNvPr id="4" name="Picture 3" descr="email icon">
            <a:extLst>
              <a:ext uri="{FF2B5EF4-FFF2-40B4-BE49-F238E27FC236}">
                <a16:creationId xmlns:a16="http://schemas.microsoft.com/office/drawing/2014/main" id="{323AFBF4-FF90-4E9C-A33E-263B7F1EED91}"/>
              </a:ext>
            </a:extLst>
          </p:cNvPr>
          <p:cNvPicPr>
            <a:picLocks/>
          </p:cNvPicPr>
          <p:nvPr/>
        </p:nvPicPr>
        <p:blipFill>
          <a:blip r:embed="rId4"/>
          <a:stretch>
            <a:fillRect/>
          </a:stretch>
        </p:blipFill>
        <p:spPr>
          <a:xfrm>
            <a:off x="1460997" y="2668791"/>
            <a:ext cx="777880" cy="771384"/>
          </a:xfrm>
          <a:prstGeom prst="rect">
            <a:avLst/>
          </a:prstGeom>
        </p:spPr>
      </p:pic>
      <p:pic>
        <p:nvPicPr>
          <p:cNvPr id="5" name="Picture 4" descr="web browser icon">
            <a:extLst>
              <a:ext uri="{FF2B5EF4-FFF2-40B4-BE49-F238E27FC236}">
                <a16:creationId xmlns:a16="http://schemas.microsoft.com/office/drawing/2014/main" id="{465E8B9E-5502-4525-8C6D-4373C45A4789}"/>
              </a:ext>
            </a:extLst>
          </p:cNvPr>
          <p:cNvPicPr>
            <a:picLocks/>
          </p:cNvPicPr>
          <p:nvPr/>
        </p:nvPicPr>
        <p:blipFill>
          <a:blip r:embed="rId5"/>
          <a:stretch>
            <a:fillRect/>
          </a:stretch>
        </p:blipFill>
        <p:spPr>
          <a:xfrm>
            <a:off x="1460997" y="1703326"/>
            <a:ext cx="762319" cy="762319"/>
          </a:xfrm>
          <a:prstGeom prst="rect">
            <a:avLst/>
          </a:prstGeom>
        </p:spPr>
      </p:pic>
    </p:spTree>
    <p:extLst>
      <p:ext uri="{BB962C8B-B14F-4D97-AF65-F5344CB8AC3E}">
        <p14:creationId xmlns:p14="http://schemas.microsoft.com/office/powerpoint/2010/main" val="418620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Slide title"/>
          <p:cNvSpPr txBox="1">
            <a:spLocks noGrp="1"/>
          </p:cNvSpPr>
          <p:nvPr>
            <p:ph type="title"/>
          </p:nvPr>
        </p:nvSpPr>
        <p:spPr>
          <a:xfrm>
            <a:off x="457200" y="208360"/>
            <a:ext cx="8229600" cy="877490"/>
          </a:xfrm>
          <a:prstGeom prst="rect">
            <a:avLst/>
          </a:prstGeom>
          <a:noFill/>
          <a:ln>
            <a:noFill/>
          </a:ln>
        </p:spPr>
        <p:txBody>
          <a:bodyPr spcFirstLastPara="1" vert="horz" wrap="square" lIns="91425" tIns="45700" rIns="91425" bIns="45700" numCol="1" anchor="b" anchorCtr="0" compatLnSpc="1">
            <a:prstTxWarp prst="textNoShape">
              <a:avLst/>
            </a:prstTxWarp>
            <a:normAutofit/>
          </a:bodyPr>
          <a:lstStyle/>
          <a:p>
            <a:r>
              <a:rPr lang="en-US"/>
              <a:t>Discussion and Q&amp;A</a:t>
            </a:r>
            <a:endParaRPr/>
          </a:p>
        </p:txBody>
      </p:sp>
      <p:pic>
        <p:nvPicPr>
          <p:cNvPr id="325" name="Picture" descr="Drawing of abstract figures with speech bubbles"/>
          <p:cNvPicPr preferRelativeResize="0">
            <a:picLocks noGrp="1"/>
          </p:cNvPicPr>
          <p:nvPr>
            <p:ph type="body" idx="1"/>
          </p:nvPr>
        </p:nvPicPr>
        <p:blipFill rotWithShape="1">
          <a:blip r:embed="rId3">
            <a:extLst>
              <a:ext uri="{28A0092B-C50C-407E-A947-70E740481C1C}">
                <a14:useLocalDpi xmlns:a14="http://schemas.microsoft.com/office/drawing/2010/main" val="0"/>
              </a:ext>
            </a:extLst>
          </a:blip>
          <a:srcRect/>
          <a:stretch/>
        </p:blipFill>
        <p:spPr>
          <a:xfrm>
            <a:off x="1953420" y="1425304"/>
            <a:ext cx="5237162" cy="349144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199" y="1200150"/>
            <a:ext cx="8440057" cy="3657600"/>
          </a:xfrm>
        </p:spPr>
        <p:txBody>
          <a:bodyPr/>
          <a:lstStyle/>
          <a:p>
            <a:pPr marL="0" indent="0">
              <a:spcBef>
                <a:spcPts val="0"/>
              </a:spcBef>
              <a:buNone/>
            </a:pPr>
            <a:r>
              <a:rPr lang="en-US" sz="2400" dirty="0"/>
              <a:t>Webinar video, slide deck and links to resources will be posted at:</a:t>
            </a:r>
          </a:p>
          <a:p>
            <a:pPr marL="0" indent="0">
              <a:spcBef>
                <a:spcPts val="0"/>
              </a:spcBef>
              <a:buNone/>
            </a:pPr>
            <a:r>
              <a:rPr lang="en-US" sz="2200" dirty="0"/>
              <a:t>		</a:t>
            </a:r>
            <a:r>
              <a:rPr lang="en-US" sz="3200" dirty="0"/>
              <a:t>daisy.org/webinars</a:t>
            </a:r>
          </a:p>
          <a:p>
            <a:pPr marL="0" indent="0">
              <a:buNone/>
            </a:pPr>
            <a:endParaRPr lang="en-US" sz="2200" dirty="0"/>
          </a:p>
          <a:p>
            <a:pPr marL="0" indent="0">
              <a:buNone/>
            </a:pPr>
            <a:br>
              <a:rPr lang="en-US" sz="2200" dirty="0"/>
            </a:br>
            <a:endParaRPr lang="en-US" sz="2000" dirty="0">
              <a:highlight>
                <a:srgbClr val="FFFF00"/>
              </a:highlight>
            </a:endParaRPr>
          </a:p>
        </p:txBody>
      </p:sp>
      <p:pic>
        <p:nvPicPr>
          <p:cNvPr id="4" name="Picture 3" descr="logo: DAISY Consortium">
            <a:extLst>
              <a:ext uri="{FF2B5EF4-FFF2-40B4-BE49-F238E27FC236}">
                <a16:creationId xmlns:a16="http://schemas.microsoft.com/office/drawing/2014/main" id="{30C86A4E-379F-4DAA-9E19-244C1AD87E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7150"/>
            <a:ext cx="1089660" cy="971550"/>
          </a:xfrm>
          <a:prstGeom prst="rect">
            <a:avLst/>
          </a:prstGeom>
        </p:spPr>
      </p:pic>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Wrap up</a:t>
            </a:r>
          </a:p>
        </p:txBody>
      </p:sp>
    </p:spTree>
    <p:extLst>
      <p:ext uri="{BB962C8B-B14F-4D97-AF65-F5344CB8AC3E}">
        <p14:creationId xmlns:p14="http://schemas.microsoft.com/office/powerpoint/2010/main" val="162030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Word with document loaded. The WordToEPUB button is on the ribbon, A stylized letter 'e' in a dark blue circle.">
            <a:extLst>
              <a:ext uri="{FF2B5EF4-FFF2-40B4-BE49-F238E27FC236}">
                <a16:creationId xmlns:a16="http://schemas.microsoft.com/office/drawing/2014/main" id="{0A8FDE48-679B-4EB2-8D15-CF71EEB3E337}"/>
              </a:ext>
            </a:extLst>
          </p:cNvPr>
          <p:cNvPicPr>
            <a:picLocks noChangeAspect="1"/>
          </p:cNvPicPr>
          <p:nvPr/>
        </p:nvPicPr>
        <p:blipFill rotWithShape="1">
          <a:blip r:embed="rId3"/>
          <a:srcRect l="69801" b="81382"/>
          <a:stretch/>
        </p:blipFill>
        <p:spPr>
          <a:xfrm>
            <a:off x="6206076" y="159657"/>
            <a:ext cx="2705303" cy="1190171"/>
          </a:xfrm>
          <a:prstGeom prst="rect">
            <a:avLst/>
          </a:prstGeom>
        </p:spPr>
      </p:pic>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611086"/>
            <a:ext cx="8229600" cy="3246663"/>
          </a:xfrm>
        </p:spPr>
        <p:txBody>
          <a:bodyPr/>
          <a:lstStyle/>
          <a:p>
            <a:pPr marL="0" indent="0">
              <a:buNone/>
            </a:pPr>
            <a:r>
              <a:rPr lang="en-US" sz="2400"/>
              <a:t>WordToEPUB is free to download and use</a:t>
            </a:r>
          </a:p>
          <a:p>
            <a:pPr marL="0" indent="0">
              <a:buNone/>
            </a:pPr>
            <a:r>
              <a:rPr lang="en-US" sz="2400"/>
              <a:t>Currently Windows only</a:t>
            </a:r>
          </a:p>
          <a:p>
            <a:pPr marL="0" indent="0">
              <a:buNone/>
            </a:pPr>
            <a:r>
              <a:rPr lang="en-US" sz="2400"/>
              <a:t>Start with an accessible, structured Word document</a:t>
            </a:r>
          </a:p>
          <a:p>
            <a:pPr marL="0" indent="0">
              <a:buNone/>
            </a:pPr>
            <a:r>
              <a:rPr lang="en-US" sz="2400"/>
              <a:t>End with a beautiful EPUB for any platform, any reading app</a:t>
            </a:r>
          </a:p>
          <a:p>
            <a:pPr marL="0" indent="0">
              <a:buNone/>
            </a:pPr>
            <a:r>
              <a:rPr lang="en-US" sz="2400"/>
              <a:t>Simple mode and Advanced mode</a:t>
            </a:r>
          </a:p>
          <a:p>
            <a:pPr marL="0" indent="0">
              <a:buNone/>
            </a:pPr>
            <a:r>
              <a:rPr lang="en-US" sz="2400"/>
              <a:t>Localized into multiple languages</a:t>
            </a:r>
          </a:p>
          <a:p>
            <a:pPr marL="0" indent="0">
              <a:buNone/>
            </a:pPr>
            <a:r>
              <a:rPr lang="en-GB" sz="2400"/>
              <a:t>Download from: </a:t>
            </a:r>
            <a:r>
              <a:rPr lang="en-GB" sz="2400">
                <a:solidFill>
                  <a:srgbClr val="283AF4"/>
                </a:solidFill>
                <a:hlinkClick r:id="rId4">
                  <a:extLst>
                    <a:ext uri="{A12FA001-AC4F-418D-AE19-62706E023703}">
                      <ahyp:hlinkClr xmlns:ahyp="http://schemas.microsoft.com/office/drawing/2018/hyperlinkcolor" val="tx"/>
                    </a:ext>
                  </a:extLst>
                </a:hlinkClick>
              </a:rPr>
              <a:t>daisy.org/</a:t>
            </a:r>
            <a:r>
              <a:rPr lang="en-GB" sz="2400" err="1">
                <a:solidFill>
                  <a:srgbClr val="283AF4"/>
                </a:solidFill>
                <a:hlinkClick r:id="rId4">
                  <a:extLst>
                    <a:ext uri="{A12FA001-AC4F-418D-AE19-62706E023703}">
                      <ahyp:hlinkClr xmlns:ahyp="http://schemas.microsoft.com/office/drawing/2018/hyperlinkcolor" val="tx"/>
                    </a:ext>
                  </a:extLst>
                </a:hlinkClick>
              </a:rPr>
              <a:t>wordtoepub</a:t>
            </a:r>
            <a:endParaRPr lang="en-US" sz="2400">
              <a:solidFill>
                <a:srgbClr val="283AF4"/>
              </a:solidFill>
            </a:endParaRPr>
          </a:p>
          <a:p>
            <a:pPr marL="0" indent="0">
              <a:buNone/>
            </a:pPr>
            <a:endParaRPr lang="en-US" sz="2400"/>
          </a:p>
        </p:txBody>
      </p:sp>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sz="3600"/>
              <a:t>Quick refresh</a:t>
            </a:r>
            <a:endParaRPr lang="en-US"/>
          </a:p>
        </p:txBody>
      </p:sp>
    </p:spTree>
    <p:extLst>
      <p:ext uri="{BB962C8B-B14F-4D97-AF65-F5344CB8AC3E}">
        <p14:creationId xmlns:p14="http://schemas.microsoft.com/office/powerpoint/2010/main" val="4034811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5939-2E38-4DAD-BC9A-ADF8282D4197}"/>
              </a:ext>
            </a:extLst>
          </p:cNvPr>
          <p:cNvSpPr>
            <a:spLocks noGrp="1"/>
          </p:cNvSpPr>
          <p:nvPr>
            <p:ph type="title"/>
          </p:nvPr>
        </p:nvSpPr>
        <p:spPr/>
        <p:txBody>
          <a:bodyPr/>
          <a:lstStyle/>
          <a:p>
            <a:r>
              <a:rPr lang="en-GB" sz="3400">
                <a:latin typeface="Atkinson Hyperlegible" pitchFamily="2" charset="0"/>
              </a:rPr>
              <a:t>Webinar Participation from 56 Countries</a:t>
            </a:r>
            <a:endParaRPr lang="en-GB" sz="3400"/>
          </a:p>
        </p:txBody>
      </p:sp>
      <p:sp>
        <p:nvSpPr>
          <p:cNvPr id="5" name="Content Placeholder 2">
            <a:extLst>
              <a:ext uri="{FF2B5EF4-FFF2-40B4-BE49-F238E27FC236}">
                <a16:creationId xmlns:a16="http://schemas.microsoft.com/office/drawing/2014/main" id="{AA938F38-5254-4118-BA1F-3A9E65126737}"/>
              </a:ext>
            </a:extLst>
          </p:cNvPr>
          <p:cNvSpPr txBox="1">
            <a:spLocks/>
          </p:cNvSpPr>
          <p:nvPr/>
        </p:nvSpPr>
        <p:spPr>
          <a:xfrm>
            <a:off x="381509" y="1198440"/>
            <a:ext cx="4793741" cy="383711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GB" sz="1800">
                <a:latin typeface="Atkinson Hyperlegible" pitchFamily="2" charset="0"/>
              </a:rPr>
              <a:t>Argentina, Australia, Austria, Belgium, Bermuda, Bosnia and Herzegovina, Brazil, Canada, Croatia, Czechia, Denmark, Egypt, Estonia, Finland, France, Germany, Ghana, Greece, Hong Kong, Iceland, India, Indonesia, Ireland, Israel, Italy, Japan, Kenya, Republic of Korea, Lebanon, Lithuania, Luxembourg, Mexico, Nepal, Netherlands, New Zealand, Nigeria, Norway, Palestine, Philippines, Poland, Portugal, Qatar, Slovenia, South Africa, Spain, Sweden, Switzerland, Taiwan, United Republic of Tanzania, Thailand, Tunisia, Turkey, United Kingdom, United States of America, Venezuela, Zimbabwe.</a:t>
            </a:r>
          </a:p>
          <a:p>
            <a:pPr marL="0" indent="0" fontAlgn="auto">
              <a:spcAft>
                <a:spcPts val="0"/>
              </a:spcAft>
              <a:buNone/>
            </a:pPr>
            <a:endParaRPr lang="en-GB" sz="1800">
              <a:latin typeface="Atkinson Hyperlegible" pitchFamily="2" charset="0"/>
            </a:endParaRPr>
          </a:p>
        </p:txBody>
      </p:sp>
      <p:pic>
        <p:nvPicPr>
          <p:cNvPr id="6" name="Picture 5" descr="World Map with countries of webinar participants highlighted &#10;">
            <a:extLst>
              <a:ext uri="{FF2B5EF4-FFF2-40B4-BE49-F238E27FC236}">
                <a16:creationId xmlns:a16="http://schemas.microsoft.com/office/drawing/2014/main" id="{E667D19E-B28D-4B4B-A917-243B8976B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078" y="1198440"/>
            <a:ext cx="3822372" cy="2059110"/>
          </a:xfrm>
          <a:prstGeom prst="rect">
            <a:avLst/>
          </a:prstGeom>
        </p:spPr>
      </p:pic>
    </p:spTree>
    <p:extLst>
      <p:ext uri="{BB962C8B-B14F-4D97-AF65-F5344CB8AC3E}">
        <p14:creationId xmlns:p14="http://schemas.microsoft.com/office/powerpoint/2010/main" val="373009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86AC24-6DB5-4C4A-9C22-C95647D41040}"/>
              </a:ext>
            </a:extLst>
          </p:cNvPr>
          <p:cNvSpPr>
            <a:spLocks noGrp="1"/>
          </p:cNvSpPr>
          <p:nvPr>
            <p:ph type="title" idx="4294967295"/>
          </p:nvPr>
        </p:nvSpPr>
        <p:spPr>
          <a:xfrm>
            <a:off x="457200" y="-877490"/>
            <a:ext cx="8229600" cy="877490"/>
          </a:xfrm>
        </p:spPr>
        <p:txBody>
          <a:bodyPr vert="horz" wrap="square" lIns="91440" tIns="45720" rIns="91440" bIns="45720" numCol="1" rtlCol="0" anchor="b" anchorCtr="0" compatLnSpc="1">
            <a:prstTxWarp prst="textNoShape">
              <a:avLst/>
            </a:prstTxWarp>
            <a:normAutofit fontScale="90000"/>
          </a:bodyPr>
          <a:lstStyle/>
          <a:p>
            <a:r>
              <a:rPr lang="en-GB"/>
              <a:t>WordToEPUB button on the Word ribbon</a:t>
            </a:r>
          </a:p>
        </p:txBody>
      </p:sp>
      <p:pic>
        <p:nvPicPr>
          <p:cNvPr id="2" name="Picture 1" descr="Screenshot of Word with document loaded. The WordToEPUB button is on the ribbon, A stylized letter 'e' in a dark blue circle.">
            <a:extLst>
              <a:ext uri="{FF2B5EF4-FFF2-40B4-BE49-F238E27FC236}">
                <a16:creationId xmlns:a16="http://schemas.microsoft.com/office/drawing/2014/main" id="{32463F2D-ACAE-4F54-84A3-3DBA2A7593FA}"/>
              </a:ext>
            </a:extLst>
          </p:cNvPr>
          <p:cNvPicPr>
            <a:picLocks noChangeAspect="1"/>
          </p:cNvPicPr>
          <p:nvPr/>
        </p:nvPicPr>
        <p:blipFill>
          <a:blip r:embed="rId2"/>
          <a:stretch>
            <a:fillRect/>
          </a:stretch>
        </p:blipFill>
        <p:spPr>
          <a:xfrm>
            <a:off x="968011" y="0"/>
            <a:ext cx="7207979" cy="5143500"/>
          </a:xfrm>
          <a:prstGeom prst="rect">
            <a:avLst/>
          </a:prstGeom>
        </p:spPr>
      </p:pic>
    </p:spTree>
    <p:extLst>
      <p:ext uri="{BB962C8B-B14F-4D97-AF65-F5344CB8AC3E}">
        <p14:creationId xmlns:p14="http://schemas.microsoft.com/office/powerpoint/2010/main" val="139540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A1E266-65A7-4552-8241-6C2ED59AFBCA}"/>
              </a:ext>
            </a:extLst>
          </p:cNvPr>
          <p:cNvSpPr>
            <a:spLocks noGrp="1"/>
          </p:cNvSpPr>
          <p:nvPr>
            <p:ph type="title" idx="4294967295"/>
          </p:nvPr>
        </p:nvSpPr>
        <p:spPr>
          <a:xfrm>
            <a:off x="457200" y="-877490"/>
            <a:ext cx="8229600" cy="877490"/>
          </a:xfrm>
        </p:spPr>
        <p:txBody>
          <a:bodyPr vert="horz" wrap="square" lIns="91440" tIns="45720" rIns="91440" bIns="45720" numCol="1" rtlCol="0" anchor="b" anchorCtr="0" compatLnSpc="1">
            <a:prstTxWarp prst="textNoShape">
              <a:avLst/>
            </a:prstTxWarp>
            <a:normAutofit/>
          </a:bodyPr>
          <a:lstStyle/>
          <a:p>
            <a:r>
              <a:rPr lang="en-GB"/>
              <a:t>WordToEPUB simple dialog</a:t>
            </a:r>
          </a:p>
        </p:txBody>
      </p:sp>
      <p:pic>
        <p:nvPicPr>
          <p:cNvPr id="2" name="Picture 1" descr="Screenshot of the simple WordToEPUB dialog. There are edit boxes to change the filename and target folder. There are 6 buttons: Browse, Advanced, Help, Preferences, OK and Cancel.">
            <a:extLst>
              <a:ext uri="{FF2B5EF4-FFF2-40B4-BE49-F238E27FC236}">
                <a16:creationId xmlns:a16="http://schemas.microsoft.com/office/drawing/2014/main" id="{3205D986-3138-4D3B-956C-73C1FE190895}"/>
              </a:ext>
            </a:extLst>
          </p:cNvPr>
          <p:cNvPicPr>
            <a:picLocks noChangeAspect="1"/>
          </p:cNvPicPr>
          <p:nvPr/>
        </p:nvPicPr>
        <p:blipFill>
          <a:blip r:embed="rId2"/>
          <a:stretch>
            <a:fillRect/>
          </a:stretch>
        </p:blipFill>
        <p:spPr>
          <a:xfrm>
            <a:off x="968011" y="0"/>
            <a:ext cx="7207979" cy="5143500"/>
          </a:xfrm>
          <a:prstGeom prst="rect">
            <a:avLst/>
          </a:prstGeom>
        </p:spPr>
      </p:pic>
    </p:spTree>
    <p:extLst>
      <p:ext uri="{BB962C8B-B14F-4D97-AF65-F5344CB8AC3E}">
        <p14:creationId xmlns:p14="http://schemas.microsoft.com/office/powerpoint/2010/main" val="341671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4ED28-DFEF-4F92-AD38-D0214AE31B49}"/>
              </a:ext>
            </a:extLst>
          </p:cNvPr>
          <p:cNvSpPr>
            <a:spLocks noGrp="1"/>
          </p:cNvSpPr>
          <p:nvPr>
            <p:ph type="title" idx="4294967295"/>
          </p:nvPr>
        </p:nvSpPr>
        <p:spPr>
          <a:xfrm>
            <a:off x="457200" y="-877490"/>
            <a:ext cx="8229600" cy="877490"/>
          </a:xfrm>
        </p:spPr>
        <p:txBody>
          <a:bodyPr vert="horz" wrap="square" lIns="91440" tIns="45720" rIns="91440" bIns="45720" numCol="1" rtlCol="0" anchor="b" anchorCtr="0" compatLnSpc="1">
            <a:prstTxWarp prst="textNoShape">
              <a:avLst/>
            </a:prstTxWarp>
            <a:normAutofit/>
          </a:bodyPr>
          <a:lstStyle/>
          <a:p>
            <a:r>
              <a:rPr lang="en-GB"/>
              <a:t>WordToEPUB finished</a:t>
            </a:r>
          </a:p>
        </p:txBody>
      </p:sp>
      <p:pic>
        <p:nvPicPr>
          <p:cNvPr id="3" name="Picture 2" descr="Screenshot od WordToEPUB finished dialog. The message indicates the conversion is finished. There are three buttons: View EPUB, Open folder and Close.">
            <a:extLst>
              <a:ext uri="{FF2B5EF4-FFF2-40B4-BE49-F238E27FC236}">
                <a16:creationId xmlns:a16="http://schemas.microsoft.com/office/drawing/2014/main" id="{374E1E20-DCD2-430E-90EF-8145EBBDBEFD}"/>
              </a:ext>
            </a:extLst>
          </p:cNvPr>
          <p:cNvPicPr>
            <a:picLocks noChangeAspect="1"/>
          </p:cNvPicPr>
          <p:nvPr/>
        </p:nvPicPr>
        <p:blipFill>
          <a:blip r:embed="rId2"/>
          <a:stretch>
            <a:fillRect/>
          </a:stretch>
        </p:blipFill>
        <p:spPr>
          <a:xfrm>
            <a:off x="968011" y="0"/>
            <a:ext cx="7207979" cy="5143500"/>
          </a:xfrm>
          <a:prstGeom prst="rect">
            <a:avLst/>
          </a:prstGeom>
        </p:spPr>
      </p:pic>
    </p:spTree>
    <p:extLst>
      <p:ext uri="{BB962C8B-B14F-4D97-AF65-F5344CB8AC3E}">
        <p14:creationId xmlns:p14="http://schemas.microsoft.com/office/powerpoint/2010/main" val="395129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AD04D8-FB0E-41FE-8F66-5664E132A501}"/>
              </a:ext>
            </a:extLst>
          </p:cNvPr>
          <p:cNvSpPr>
            <a:spLocks noGrp="1"/>
          </p:cNvSpPr>
          <p:nvPr>
            <p:ph type="title" idx="4294967295"/>
          </p:nvPr>
        </p:nvSpPr>
        <p:spPr>
          <a:xfrm>
            <a:off x="457200" y="-877490"/>
            <a:ext cx="8229600" cy="877490"/>
          </a:xfrm>
        </p:spPr>
        <p:txBody>
          <a:bodyPr vert="horz" wrap="square" lIns="91440" tIns="45720" rIns="91440" bIns="45720" numCol="1" rtlCol="0" anchor="b" anchorCtr="0" compatLnSpc="1">
            <a:prstTxWarp prst="textNoShape">
              <a:avLst/>
            </a:prstTxWarp>
            <a:normAutofit fontScale="90000"/>
          </a:bodyPr>
          <a:lstStyle/>
          <a:p>
            <a:r>
              <a:rPr lang="en-GB"/>
              <a:t>Newly created EPUB added to Bookshelf reading app</a:t>
            </a:r>
          </a:p>
        </p:txBody>
      </p:sp>
      <p:pic>
        <p:nvPicPr>
          <p:cNvPr id="2" name="Picture 1" descr="Screenshot of the Bookshelf app with the title 'Reviewing progress in public involvement in NIHR research' as the highlighted item.">
            <a:extLst>
              <a:ext uri="{FF2B5EF4-FFF2-40B4-BE49-F238E27FC236}">
                <a16:creationId xmlns:a16="http://schemas.microsoft.com/office/drawing/2014/main" id="{843E626A-B6F1-4F47-8DD7-324EC24296BC}"/>
              </a:ext>
            </a:extLst>
          </p:cNvPr>
          <p:cNvPicPr>
            <a:picLocks noChangeAspect="1"/>
          </p:cNvPicPr>
          <p:nvPr/>
        </p:nvPicPr>
        <p:blipFill>
          <a:blip r:embed="rId2"/>
          <a:stretch>
            <a:fillRect/>
          </a:stretch>
        </p:blipFill>
        <p:spPr>
          <a:xfrm>
            <a:off x="966588" y="0"/>
            <a:ext cx="7210824" cy="5143500"/>
          </a:xfrm>
          <a:prstGeom prst="rect">
            <a:avLst/>
          </a:prstGeom>
        </p:spPr>
      </p:pic>
    </p:spTree>
    <p:extLst>
      <p:ext uri="{BB962C8B-B14F-4D97-AF65-F5344CB8AC3E}">
        <p14:creationId xmlns:p14="http://schemas.microsoft.com/office/powerpoint/2010/main" val="2342766624"/>
      </p:ext>
    </p:extLst>
  </p:cSld>
  <p:clrMapOvr>
    <a:masterClrMapping/>
  </p:clrMapOvr>
</p:sld>
</file>

<file path=ppt/theme/theme1.xml><?xml version="1.0" encoding="utf-8"?>
<a:theme xmlns:a="http://schemas.openxmlformats.org/drawingml/2006/main" name="Presentation_level">
  <a:themeElements>
    <a:clrScheme name="Custom 27">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63B1A97-87B6-4124-B33E-E71991051156}">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78F83B3EE6F34F8C8CEE2712533BEB" ma:contentTypeVersion="12" ma:contentTypeDescription="Create a new document." ma:contentTypeScope="" ma:versionID="5509f126feda860b9ef6e22c5863cfbe">
  <xsd:schema xmlns:xsd="http://www.w3.org/2001/XMLSchema" xmlns:xs="http://www.w3.org/2001/XMLSchema" xmlns:p="http://schemas.microsoft.com/office/2006/metadata/properties" xmlns:ns2="cca373d1-332c-4216-9e4a-3c49ea854ba0" xmlns:ns3="e7d089c6-2f48-4a7a-80bd-27aef5729c3b" targetNamespace="http://schemas.microsoft.com/office/2006/metadata/properties" ma:root="true" ma:fieldsID="945c59c3fde2dff88e8171d920a690f2" ns2:_="" ns3:_="">
    <xsd:import namespace="cca373d1-332c-4216-9e4a-3c49ea854ba0"/>
    <xsd:import namespace="e7d089c6-2f48-4a7a-80bd-27aef5729c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373d1-332c-4216-9e4a-3c49ea854b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d089c6-2f48-4a7a-80bd-27aef5729c3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58AA64-2E4C-4CD3-A607-4A9A8BA875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373d1-332c-4216-9e4a-3c49ea854ba0"/>
    <ds:schemaRef ds:uri="e7d089c6-2f48-4a7a-80bd-27aef5729c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C15236-0FD5-4C05-9685-FF9EB70D8373}">
  <ds:schemaRefs>
    <ds:schemaRef ds:uri="cca373d1-332c-4216-9e4a-3c49ea854ba0"/>
    <ds:schemaRef ds:uri="e7d089c6-2f48-4a7a-80bd-27aef5729c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F0D1AF-67A9-40E6-9F11-470CF4E229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Presentation_level</Template>
  <TotalTime>311</TotalTime>
  <Words>937</Words>
  <Application>Microsoft Office PowerPoint</Application>
  <PresentationFormat>On-screen Show (16:9)</PresentationFormat>
  <Paragraphs>195</Paragraphs>
  <Slides>50</Slides>
  <Notes>20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Atkinson Hyperlegible</vt:lpstr>
      <vt:lpstr>Arial</vt:lpstr>
      <vt:lpstr>Times New Roman</vt:lpstr>
      <vt:lpstr>Calibri</vt:lpstr>
      <vt:lpstr>Noto Sans Symbols</vt:lpstr>
      <vt:lpstr>Wingdings</vt:lpstr>
      <vt:lpstr>Presentation_level</vt:lpstr>
      <vt:lpstr>PowerPoint Presentation</vt:lpstr>
      <vt:lpstr>House Keeping</vt:lpstr>
      <vt:lpstr>Your panel</vt:lpstr>
      <vt:lpstr>Overview</vt:lpstr>
      <vt:lpstr>Quick refresh</vt:lpstr>
      <vt:lpstr>WordToEPUB button on the Word ribbon</vt:lpstr>
      <vt:lpstr>WordToEPUB simple dialog</vt:lpstr>
      <vt:lpstr>WordToEPUB finished</vt:lpstr>
      <vt:lpstr>Newly created EPUB added to Bookshelf reading app</vt:lpstr>
      <vt:lpstr>Features of EPUBs from WordToEPUB</vt:lpstr>
      <vt:lpstr>What’s new?</vt:lpstr>
      <vt:lpstr>What’s new?</vt:lpstr>
      <vt:lpstr>PowerPoint Presentation</vt:lpstr>
      <vt:lpstr>PowerPoint Presentation</vt:lpstr>
      <vt:lpstr>PowerPoint Presentation</vt:lpstr>
      <vt:lpstr>What’s new?</vt:lpstr>
      <vt:lpstr>PowerPoint Presentation</vt:lpstr>
      <vt:lpstr>PowerPoint Presentation</vt:lpstr>
      <vt:lpstr>Voice switching (read aloud &amp; screen reader)</vt:lpstr>
      <vt:lpstr>What’s new?</vt:lpstr>
      <vt:lpstr>PowerPoint Presentation</vt:lpstr>
      <vt:lpstr>PowerPoint Presentation</vt:lpstr>
      <vt:lpstr>PowerPoint Presentation</vt:lpstr>
      <vt:lpstr>What’s new?</vt:lpstr>
      <vt:lpstr>PowerPoint Presentation</vt:lpstr>
      <vt:lpstr>PowerPoint Presentation</vt:lpstr>
      <vt:lpstr>What’s new?</vt:lpstr>
      <vt:lpstr>PowerPoint Presentation</vt:lpstr>
      <vt:lpstr>PowerPoint Presentation</vt:lpstr>
      <vt:lpstr>PowerPoint Presentation</vt:lpstr>
      <vt:lpstr>What’s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new?</vt:lpstr>
      <vt:lpstr>PowerPoint Presentation</vt:lpstr>
      <vt:lpstr>HTML from WordToEPUB</vt:lpstr>
      <vt:lpstr>PowerPoint Presentation</vt:lpstr>
      <vt:lpstr>PowerPoint Presentation</vt:lpstr>
      <vt:lpstr>Coming soon</vt:lpstr>
      <vt:lpstr>Contact information</vt:lpstr>
      <vt:lpstr>Discussion and Q&amp;A</vt:lpstr>
      <vt:lpstr>Wrap up</vt:lpstr>
      <vt:lpstr>Webinar Participation from 56 Countries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revision>1</cp:revision>
  <cp:lastPrinted>2018-04-23T12:10:28Z</cp:lastPrinted>
  <dcterms:created xsi:type="dcterms:W3CDTF">2016-09-30T11:45:11Z</dcterms:created>
  <dcterms:modified xsi:type="dcterms:W3CDTF">2020-12-14T23:54:46Z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y fmtid="{D5CDD505-2E9C-101B-9397-08002B2CF9AE}" pid="3" name="ContentTypeId">
    <vt:lpwstr>0x0101009978F83B3EE6F34F8C8CEE2712533BEB</vt:lpwstr>
  </property>
</Properties>
</file>