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5"/>
  </p:notesMasterIdLst>
  <p:sldIdLst>
    <p:sldId id="326" r:id="rId6"/>
    <p:sldId id="340" r:id="rId7"/>
    <p:sldId id="341" r:id="rId8"/>
    <p:sldId id="352" r:id="rId9"/>
    <p:sldId id="353" r:id="rId10"/>
    <p:sldId id="356" r:id="rId11"/>
    <p:sldId id="354" r:id="rId12"/>
    <p:sldId id="355" r:id="rId13"/>
    <p:sldId id="357" r:id="rId14"/>
  </p:sldIdLst>
  <p:sldSz cx="12192000" cy="6858000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03A741-36D7-47E5-D197-B27FF6B8DC0A}" name="Inge de Monnink" initials="Id" userId="S::IngedeMonnink@dedicon.nl::bfe80951-163c-43c9-8245-f6db9f606f50" providerId="AD"/>
  <p188:author id="{71AC79A9-73D2-1F75-711E-3A00FE7D74C1}" name="Kirsten de Haan" initials="KdH" userId="S::kirstendehaan@dedicon.nl::252b4fc3-79fc-4e77-83eb-28adf013a0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C1306-764B-4276-8001-E4648C12DA8C}" v="26" dt="2025-11-11T21:32:52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3" autoAdjust="0"/>
  </p:normalViewPr>
  <p:slideViewPr>
    <p:cSldViewPr snapToGrid="0">
      <p:cViewPr varScale="1">
        <p:scale>
          <a:sx n="100" d="100"/>
          <a:sy n="100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de Haan" userId="252b4fc3-79fc-4e77-83eb-28adf013a023" providerId="ADAL" clId="{BC193DBA-DC4E-499C-A512-CCE316BC4B54}"/>
    <pc:docChg chg="undo custSel addSld delSld modSld sldOrd">
      <pc:chgData name="Kirsten de Haan" userId="252b4fc3-79fc-4e77-83eb-28adf013a023" providerId="ADAL" clId="{BC193DBA-DC4E-499C-A512-CCE316BC4B54}" dt="2024-09-02T14:04:12.622" v="1433"/>
      <pc:docMkLst>
        <pc:docMk/>
      </pc:docMkLst>
      <pc:sldChg chg="modSp mod">
        <pc:chgData name="Kirsten de Haan" userId="252b4fc3-79fc-4e77-83eb-28adf013a023" providerId="ADAL" clId="{BC193DBA-DC4E-499C-A512-CCE316BC4B54}" dt="2024-09-02T11:44:37.527" v="12" actId="20577"/>
        <pc:sldMkLst>
          <pc:docMk/>
          <pc:sldMk cId="2572656158" sldId="281"/>
        </pc:sldMkLst>
      </pc:sldChg>
      <pc:sldChg chg="add del">
        <pc:chgData name="Kirsten de Haan" userId="252b4fc3-79fc-4e77-83eb-28adf013a023" providerId="ADAL" clId="{BC193DBA-DC4E-499C-A512-CCE316BC4B54}" dt="2024-09-02T12:01:28.298" v="664" actId="47"/>
        <pc:sldMkLst>
          <pc:docMk/>
          <pc:sldMk cId="2407401068" sldId="321"/>
        </pc:sldMkLst>
      </pc:sldChg>
      <pc:sldChg chg="modSp mod ord">
        <pc:chgData name="Kirsten de Haan" userId="252b4fc3-79fc-4e77-83eb-28adf013a023" providerId="ADAL" clId="{BC193DBA-DC4E-499C-A512-CCE316BC4B54}" dt="2024-09-02T14:04:12.622" v="1433"/>
        <pc:sldMkLst>
          <pc:docMk/>
          <pc:sldMk cId="743744700" sldId="323"/>
        </pc:sldMkLst>
      </pc:sldChg>
      <pc:sldChg chg="modSp mod modNotesTx">
        <pc:chgData name="Kirsten de Haan" userId="252b4fc3-79fc-4e77-83eb-28adf013a023" providerId="ADAL" clId="{BC193DBA-DC4E-499C-A512-CCE316BC4B54}" dt="2024-09-02T12:08:21.857" v="1393" actId="20577"/>
        <pc:sldMkLst>
          <pc:docMk/>
          <pc:sldMk cId="1795091915" sldId="330"/>
        </pc:sldMkLst>
      </pc:sldChg>
      <pc:sldChg chg="del">
        <pc:chgData name="Kirsten de Haan" userId="252b4fc3-79fc-4e77-83eb-28adf013a023" providerId="ADAL" clId="{BC193DBA-DC4E-499C-A512-CCE316BC4B54}" dt="2024-09-02T12:02:02.788" v="671" actId="47"/>
        <pc:sldMkLst>
          <pc:docMk/>
          <pc:sldMk cId="3068289711" sldId="331"/>
        </pc:sldMkLst>
      </pc:sldChg>
      <pc:sldChg chg="del">
        <pc:chgData name="Kirsten de Haan" userId="252b4fc3-79fc-4e77-83eb-28adf013a023" providerId="ADAL" clId="{BC193DBA-DC4E-499C-A512-CCE316BC4B54}" dt="2024-09-02T12:01:52.092" v="667" actId="47"/>
        <pc:sldMkLst>
          <pc:docMk/>
          <pc:sldMk cId="3954131262" sldId="332"/>
        </pc:sldMkLst>
      </pc:sldChg>
      <pc:sldChg chg="del">
        <pc:chgData name="Kirsten de Haan" userId="252b4fc3-79fc-4e77-83eb-28adf013a023" providerId="ADAL" clId="{BC193DBA-DC4E-499C-A512-CCE316BC4B54}" dt="2024-09-02T12:01:42.892" v="665" actId="47"/>
        <pc:sldMkLst>
          <pc:docMk/>
          <pc:sldMk cId="2226729271" sldId="334"/>
        </pc:sldMkLst>
      </pc:sldChg>
      <pc:sldChg chg="modSp mod">
        <pc:chgData name="Kirsten de Haan" userId="252b4fc3-79fc-4e77-83eb-28adf013a023" providerId="ADAL" clId="{BC193DBA-DC4E-499C-A512-CCE316BC4B54}" dt="2024-09-02T12:09:36.384" v="1431" actId="20577"/>
        <pc:sldMkLst>
          <pc:docMk/>
          <pc:sldMk cId="3613215408" sldId="335"/>
        </pc:sldMkLst>
      </pc:sldChg>
      <pc:sldChg chg="del">
        <pc:chgData name="Kirsten de Haan" userId="252b4fc3-79fc-4e77-83eb-28adf013a023" providerId="ADAL" clId="{BC193DBA-DC4E-499C-A512-CCE316BC4B54}" dt="2024-09-02T12:01:55.171" v="668" actId="47"/>
        <pc:sldMkLst>
          <pc:docMk/>
          <pc:sldMk cId="1555168588" sldId="336"/>
        </pc:sldMkLst>
      </pc:sldChg>
      <pc:sldChg chg="del">
        <pc:chgData name="Kirsten de Haan" userId="252b4fc3-79fc-4e77-83eb-28adf013a023" providerId="ADAL" clId="{BC193DBA-DC4E-499C-A512-CCE316BC4B54}" dt="2024-09-02T12:01:56.572" v="669" actId="47"/>
        <pc:sldMkLst>
          <pc:docMk/>
          <pc:sldMk cId="3148211056" sldId="337"/>
        </pc:sldMkLst>
      </pc:sldChg>
      <pc:sldChg chg="del">
        <pc:chgData name="Kirsten de Haan" userId="252b4fc3-79fc-4e77-83eb-28adf013a023" providerId="ADAL" clId="{BC193DBA-DC4E-499C-A512-CCE316BC4B54}" dt="2024-09-02T12:01:58.075" v="670" actId="47"/>
        <pc:sldMkLst>
          <pc:docMk/>
          <pc:sldMk cId="164775723" sldId="338"/>
        </pc:sldMkLst>
      </pc:sldChg>
      <pc:sldChg chg="del">
        <pc:chgData name="Kirsten de Haan" userId="252b4fc3-79fc-4e77-83eb-28adf013a023" providerId="ADAL" clId="{BC193DBA-DC4E-499C-A512-CCE316BC4B54}" dt="2024-09-02T12:01:46.218" v="666" actId="47"/>
        <pc:sldMkLst>
          <pc:docMk/>
          <pc:sldMk cId="1363637689" sldId="339"/>
        </pc:sldMkLst>
      </pc:sldChg>
    </pc:docChg>
  </pc:docChgLst>
  <pc:docChgLst>
    <pc:chgData name="Kirsten de Haan" userId="252b4fc3-79fc-4e77-83eb-28adf013a023" providerId="ADAL" clId="{6277D540-1B0A-4CBB-95E4-D647FC3DBD68}"/>
    <pc:docChg chg="undo custSel addSld delSld modSld">
      <pc:chgData name="Kirsten de Haan" userId="252b4fc3-79fc-4e77-83eb-28adf013a023" providerId="ADAL" clId="{6277D540-1B0A-4CBB-95E4-D647FC3DBD68}" dt="2024-04-04T12:57:56.587" v="1307" actId="6549"/>
      <pc:docMkLst>
        <pc:docMk/>
      </pc:docMkLst>
      <pc:sldChg chg="modSp mod">
        <pc:chgData name="Kirsten de Haan" userId="252b4fc3-79fc-4e77-83eb-28adf013a023" providerId="ADAL" clId="{6277D540-1B0A-4CBB-95E4-D647FC3DBD68}" dt="2024-04-04T11:59:03.139" v="977" actId="20577"/>
        <pc:sldMkLst>
          <pc:docMk/>
          <pc:sldMk cId="2572656158" sldId="281"/>
        </pc:sldMkLst>
      </pc:sldChg>
      <pc:sldChg chg="add del">
        <pc:chgData name="Kirsten de Haan" userId="252b4fc3-79fc-4e77-83eb-28adf013a023" providerId="ADAL" clId="{6277D540-1B0A-4CBB-95E4-D647FC3DBD68}" dt="2024-04-04T11:53:34.314" v="106" actId="47"/>
        <pc:sldMkLst>
          <pc:docMk/>
          <pc:sldMk cId="455993051" sldId="284"/>
        </pc:sldMkLst>
      </pc:sldChg>
      <pc:sldChg chg="modSp mod">
        <pc:chgData name="Kirsten de Haan" userId="252b4fc3-79fc-4e77-83eb-28adf013a023" providerId="ADAL" clId="{6277D540-1B0A-4CBB-95E4-D647FC3DBD68}" dt="2024-04-04T12:46:28.229" v="1170" actId="20577"/>
        <pc:sldMkLst>
          <pc:docMk/>
          <pc:sldMk cId="2208279985" sldId="319"/>
        </pc:sldMkLst>
      </pc:sldChg>
      <pc:sldChg chg="del">
        <pc:chgData name="Kirsten de Haan" userId="252b4fc3-79fc-4e77-83eb-28adf013a023" providerId="ADAL" clId="{6277D540-1B0A-4CBB-95E4-D647FC3DBD68}" dt="2024-04-04T11:57:38.274" v="831" actId="47"/>
        <pc:sldMkLst>
          <pc:docMk/>
          <pc:sldMk cId="2790400840" sldId="320"/>
        </pc:sldMkLst>
      </pc:sldChg>
      <pc:sldChg chg="modSp mod">
        <pc:chgData name="Kirsten de Haan" userId="252b4fc3-79fc-4e77-83eb-28adf013a023" providerId="ADAL" clId="{6277D540-1B0A-4CBB-95E4-D647FC3DBD68}" dt="2024-04-04T12:57:56.587" v="1307" actId="6549"/>
        <pc:sldMkLst>
          <pc:docMk/>
          <pc:sldMk cId="2407401068" sldId="321"/>
        </pc:sldMkLst>
      </pc:sldChg>
      <pc:sldChg chg="del">
        <pc:chgData name="Kirsten de Haan" userId="252b4fc3-79fc-4e77-83eb-28adf013a023" providerId="ADAL" clId="{6277D540-1B0A-4CBB-95E4-D647FC3DBD68}" dt="2024-04-04T11:58:29.067" v="969" actId="47"/>
        <pc:sldMkLst>
          <pc:docMk/>
          <pc:sldMk cId="1084944413" sldId="322"/>
        </pc:sldMkLst>
      </pc:sldChg>
      <pc:sldChg chg="modSp mod">
        <pc:chgData name="Kirsten de Haan" userId="252b4fc3-79fc-4e77-83eb-28adf013a023" providerId="ADAL" clId="{6277D540-1B0A-4CBB-95E4-D647FC3DBD68}" dt="2024-04-04T12:42:39.918" v="1049" actId="6549"/>
        <pc:sldMkLst>
          <pc:docMk/>
          <pc:sldMk cId="743744700" sldId="323"/>
        </pc:sldMkLst>
      </pc:sldChg>
    </pc:docChg>
  </pc:docChgLst>
  <pc:docChgLst>
    <pc:chgData name="Kirsten de Haan" userId="252b4fc3-79fc-4e77-83eb-28adf013a023" providerId="ADAL" clId="{8E318CB0-6020-46D2-B16D-DCF3F99A2FF1}"/>
    <pc:docChg chg="undo custSel addSld delSld modSld sldOrd modNotesMaster">
      <pc:chgData name="Kirsten de Haan" userId="252b4fc3-79fc-4e77-83eb-28adf013a023" providerId="ADAL" clId="{8E318CB0-6020-46D2-B16D-DCF3F99A2FF1}" dt="2025-06-05T07:09:16.034" v="5155" actId="20577"/>
      <pc:docMkLst>
        <pc:docMk/>
      </pc:docMkLst>
      <pc:sldChg chg="modSp mod modNotesTx">
        <pc:chgData name="Kirsten de Haan" userId="252b4fc3-79fc-4e77-83eb-28adf013a023" providerId="ADAL" clId="{8E318CB0-6020-46D2-B16D-DCF3F99A2FF1}" dt="2025-06-04T22:27:15.025" v="4775" actId="20577"/>
        <pc:sldMkLst>
          <pc:docMk/>
          <pc:sldMk cId="157414716" sldId="324"/>
        </pc:sldMkLst>
      </pc:sldChg>
      <pc:sldChg chg="modSp mod modNotesTx">
        <pc:chgData name="Kirsten de Haan" userId="252b4fc3-79fc-4e77-83eb-28adf013a023" providerId="ADAL" clId="{8E318CB0-6020-46D2-B16D-DCF3F99A2FF1}" dt="2025-06-04T23:11:16.340" v="5061" actId="6549"/>
        <pc:sldMkLst>
          <pc:docMk/>
          <pc:sldMk cId="2982884840" sldId="326"/>
        </pc:sldMkLst>
      </pc:sldChg>
      <pc:sldChg chg="del modNotesTx">
        <pc:chgData name="Kirsten de Haan" userId="252b4fc3-79fc-4e77-83eb-28adf013a023" providerId="ADAL" clId="{8E318CB0-6020-46D2-B16D-DCF3F99A2FF1}" dt="2025-06-04T21:28:29.873" v="3444" actId="47"/>
        <pc:sldMkLst>
          <pc:docMk/>
          <pc:sldMk cId="858687531" sldId="327"/>
        </pc:sldMkLst>
      </pc:sldChg>
      <pc:sldChg chg="del">
        <pc:chgData name="Kirsten de Haan" userId="252b4fc3-79fc-4e77-83eb-28adf013a023" providerId="ADAL" clId="{8E318CB0-6020-46D2-B16D-DCF3F99A2FF1}" dt="2025-06-04T21:28:46.845" v="3447" actId="47"/>
        <pc:sldMkLst>
          <pc:docMk/>
          <pc:sldMk cId="1169049135" sldId="328"/>
        </pc:sldMkLst>
      </pc:sldChg>
      <pc:sldChg chg="del">
        <pc:chgData name="Kirsten de Haan" userId="252b4fc3-79fc-4e77-83eb-28adf013a023" providerId="ADAL" clId="{8E318CB0-6020-46D2-B16D-DCF3F99A2FF1}" dt="2025-06-04T21:29:28.969" v="3450" actId="47"/>
        <pc:sldMkLst>
          <pc:docMk/>
          <pc:sldMk cId="2712033363" sldId="333"/>
        </pc:sldMkLst>
      </pc:sldChg>
      <pc:sldChg chg="del">
        <pc:chgData name="Kirsten de Haan" userId="252b4fc3-79fc-4e77-83eb-28adf013a023" providerId="ADAL" clId="{8E318CB0-6020-46D2-B16D-DCF3F99A2FF1}" dt="2025-06-04T21:29:20.035" v="3449" actId="47"/>
        <pc:sldMkLst>
          <pc:docMk/>
          <pc:sldMk cId="451038102" sldId="335"/>
        </pc:sldMkLst>
      </pc:sldChg>
      <pc:sldChg chg="del">
        <pc:chgData name="Kirsten de Haan" userId="252b4fc3-79fc-4e77-83eb-28adf013a023" providerId="ADAL" clId="{8E318CB0-6020-46D2-B16D-DCF3F99A2FF1}" dt="2025-06-04T12:30:02.501" v="1506" actId="47"/>
        <pc:sldMkLst>
          <pc:docMk/>
          <pc:sldMk cId="1797278069" sldId="336"/>
        </pc:sldMkLst>
      </pc:sldChg>
      <pc:sldChg chg="del modNotesTx">
        <pc:chgData name="Kirsten de Haan" userId="252b4fc3-79fc-4e77-83eb-28adf013a023" providerId="ADAL" clId="{8E318CB0-6020-46D2-B16D-DCF3F99A2FF1}" dt="2025-06-04T21:28:43.104" v="3446" actId="47"/>
        <pc:sldMkLst>
          <pc:docMk/>
          <pc:sldMk cId="1139420374" sldId="337"/>
        </pc:sldMkLst>
      </pc:sldChg>
      <pc:sldChg chg="del">
        <pc:chgData name="Kirsten de Haan" userId="252b4fc3-79fc-4e77-83eb-28adf013a023" providerId="ADAL" clId="{8E318CB0-6020-46D2-B16D-DCF3F99A2FF1}" dt="2025-06-04T21:29:02.823" v="3448" actId="47"/>
        <pc:sldMkLst>
          <pc:docMk/>
          <pc:sldMk cId="173855577" sldId="338"/>
        </pc:sldMkLst>
      </pc:sldChg>
      <pc:sldChg chg="modSp add del mod modNotesTx">
        <pc:chgData name="Kirsten de Haan" userId="252b4fc3-79fc-4e77-83eb-28adf013a023" providerId="ADAL" clId="{8E318CB0-6020-46D2-B16D-DCF3F99A2FF1}" dt="2025-06-04T21:26:33.931" v="3431" actId="47"/>
        <pc:sldMkLst>
          <pc:docMk/>
          <pc:sldMk cId="2996419791" sldId="339"/>
        </pc:sldMkLst>
      </pc:sldChg>
      <pc:sldChg chg="modSp add mod modNotesTx">
        <pc:chgData name="Kirsten de Haan" userId="252b4fc3-79fc-4e77-83eb-28adf013a023" providerId="ADAL" clId="{8E318CB0-6020-46D2-B16D-DCF3F99A2FF1}" dt="2025-06-04T23:10:00.231" v="5060" actId="13926"/>
        <pc:sldMkLst>
          <pc:docMk/>
          <pc:sldMk cId="3481339710" sldId="340"/>
        </pc:sldMkLst>
      </pc:sldChg>
      <pc:sldChg chg="modSp add mod modNotesTx">
        <pc:chgData name="Kirsten de Haan" userId="252b4fc3-79fc-4e77-83eb-28adf013a023" providerId="ADAL" clId="{8E318CB0-6020-46D2-B16D-DCF3F99A2FF1}" dt="2025-06-05T07:08:13.642" v="5138" actId="20577"/>
        <pc:sldMkLst>
          <pc:docMk/>
          <pc:sldMk cId="2706910750" sldId="341"/>
        </pc:sldMkLst>
      </pc:sldChg>
      <pc:sldChg chg="modSp add mod modNotesTx">
        <pc:chgData name="Kirsten de Haan" userId="252b4fc3-79fc-4e77-83eb-28adf013a023" providerId="ADAL" clId="{8E318CB0-6020-46D2-B16D-DCF3F99A2FF1}" dt="2025-06-05T07:08:26.674" v="5141" actId="6549"/>
        <pc:sldMkLst>
          <pc:docMk/>
          <pc:sldMk cId="1130736964" sldId="342"/>
        </pc:sldMkLst>
      </pc:sldChg>
      <pc:sldChg chg="modSp add mod modNotesTx">
        <pc:chgData name="Kirsten de Haan" userId="252b4fc3-79fc-4e77-83eb-28adf013a023" providerId="ADAL" clId="{8E318CB0-6020-46D2-B16D-DCF3F99A2FF1}" dt="2025-06-04T22:36:50.950" v="4922" actId="6549"/>
        <pc:sldMkLst>
          <pc:docMk/>
          <pc:sldMk cId="4145961914" sldId="343"/>
        </pc:sldMkLst>
      </pc:sldChg>
      <pc:sldChg chg="modSp add mod modNotesTx">
        <pc:chgData name="Kirsten de Haan" userId="252b4fc3-79fc-4e77-83eb-28adf013a023" providerId="ADAL" clId="{8E318CB0-6020-46D2-B16D-DCF3F99A2FF1}" dt="2025-06-04T22:37:08.334" v="4923" actId="6549"/>
        <pc:sldMkLst>
          <pc:docMk/>
          <pc:sldMk cId="3397138012" sldId="344"/>
        </pc:sldMkLst>
      </pc:sldChg>
      <pc:sldChg chg="modSp add del mod modNotesTx">
        <pc:chgData name="Kirsten de Haan" userId="252b4fc3-79fc-4e77-83eb-28adf013a023" providerId="ADAL" clId="{8E318CB0-6020-46D2-B16D-DCF3F99A2FF1}" dt="2025-06-04T21:38:55.716" v="3729" actId="47"/>
        <pc:sldMkLst>
          <pc:docMk/>
          <pc:sldMk cId="2542966902" sldId="345"/>
        </pc:sldMkLst>
      </pc:sldChg>
      <pc:sldChg chg="add del">
        <pc:chgData name="Kirsten de Haan" userId="252b4fc3-79fc-4e77-83eb-28adf013a023" providerId="ADAL" clId="{8E318CB0-6020-46D2-B16D-DCF3F99A2FF1}" dt="2025-06-04T11:30:26.805" v="388" actId="47"/>
        <pc:sldMkLst>
          <pc:docMk/>
          <pc:sldMk cId="595509930" sldId="346"/>
        </pc:sldMkLst>
      </pc:sldChg>
      <pc:sldChg chg="modSp add mod modNotesTx">
        <pc:chgData name="Kirsten de Haan" userId="252b4fc3-79fc-4e77-83eb-28adf013a023" providerId="ADAL" clId="{8E318CB0-6020-46D2-B16D-DCF3F99A2FF1}" dt="2025-06-05T07:08:20.997" v="5140" actId="20577"/>
        <pc:sldMkLst>
          <pc:docMk/>
          <pc:sldMk cId="1771950878" sldId="346"/>
        </pc:sldMkLst>
      </pc:sldChg>
      <pc:sldChg chg="modSp add mod ord modNotesTx">
        <pc:chgData name="Kirsten de Haan" userId="252b4fc3-79fc-4e77-83eb-28adf013a023" providerId="ADAL" clId="{8E318CB0-6020-46D2-B16D-DCF3F99A2FF1}" dt="2025-06-04T22:28:37.081" v="4781" actId="6549"/>
        <pc:sldMkLst>
          <pc:docMk/>
          <pc:sldMk cId="2045628641" sldId="347"/>
        </pc:sldMkLst>
      </pc:sldChg>
      <pc:sldChg chg="modSp add mod modNotesTx">
        <pc:chgData name="Kirsten de Haan" userId="252b4fc3-79fc-4e77-83eb-28adf013a023" providerId="ADAL" clId="{8E318CB0-6020-46D2-B16D-DCF3F99A2FF1}" dt="2025-06-04T22:36:07.150" v="4921" actId="6549"/>
        <pc:sldMkLst>
          <pc:docMk/>
          <pc:sldMk cId="325711630" sldId="348"/>
        </pc:sldMkLst>
      </pc:sldChg>
      <pc:sldChg chg="modSp add mod modNotesTx">
        <pc:chgData name="Kirsten de Haan" userId="252b4fc3-79fc-4e77-83eb-28adf013a023" providerId="ADAL" clId="{8E318CB0-6020-46D2-B16D-DCF3F99A2FF1}" dt="2025-06-04T22:37:13.626" v="4924" actId="6549"/>
        <pc:sldMkLst>
          <pc:docMk/>
          <pc:sldMk cId="245485164" sldId="349"/>
        </pc:sldMkLst>
      </pc:sldChg>
      <pc:sldChg chg="modSp add mod modNotesTx">
        <pc:chgData name="Kirsten de Haan" userId="252b4fc3-79fc-4e77-83eb-28adf013a023" providerId="ADAL" clId="{8E318CB0-6020-46D2-B16D-DCF3F99A2FF1}" dt="2025-06-05T07:09:16.034" v="5155" actId="20577"/>
        <pc:sldMkLst>
          <pc:docMk/>
          <pc:sldMk cId="2898221579" sldId="350"/>
        </pc:sldMkLst>
      </pc:sldChg>
      <pc:sldChg chg="modSp add mod modNotesTx">
        <pc:chgData name="Kirsten de Haan" userId="252b4fc3-79fc-4e77-83eb-28adf013a023" providerId="ADAL" clId="{8E318CB0-6020-46D2-B16D-DCF3F99A2FF1}" dt="2025-06-05T07:09:07.479" v="5148" actId="20577"/>
        <pc:sldMkLst>
          <pc:docMk/>
          <pc:sldMk cId="3713836114" sldId="351"/>
        </pc:sldMkLst>
      </pc:sldChg>
    </pc:docChg>
  </pc:docChgLst>
  <pc:docChgLst>
    <pc:chgData name="Kirsten de Haan" userId="252b4fc3-79fc-4e77-83eb-28adf013a023" providerId="ADAL" clId="{5D152CC6-3274-42E9-BE54-D310C1E5C669}"/>
    <pc:docChg chg="custSel addSld delSld modSld">
      <pc:chgData name="Kirsten de Haan" userId="252b4fc3-79fc-4e77-83eb-28adf013a023" providerId="ADAL" clId="{5D152CC6-3274-42E9-BE54-D310C1E5C669}" dt="2024-01-11T13:35:09.622" v="399" actId="20577"/>
      <pc:docMkLst>
        <pc:docMk/>
      </pc:docMkLst>
      <pc:sldChg chg="modSp mod">
        <pc:chgData name="Kirsten de Haan" userId="252b4fc3-79fc-4e77-83eb-28adf013a023" providerId="ADAL" clId="{5D152CC6-3274-42E9-BE54-D310C1E5C669}" dt="2024-01-11T13:24:57.854" v="33" actId="20577"/>
        <pc:sldMkLst>
          <pc:docMk/>
          <pc:sldMk cId="2572656158" sldId="281"/>
        </pc:sldMkLst>
      </pc:sldChg>
      <pc:sldChg chg="del">
        <pc:chgData name="Kirsten de Haan" userId="252b4fc3-79fc-4e77-83eb-28adf013a023" providerId="ADAL" clId="{5D152CC6-3274-42E9-BE54-D310C1E5C669}" dt="2024-01-11T13:24:12.046" v="0" actId="47"/>
        <pc:sldMkLst>
          <pc:docMk/>
          <pc:sldMk cId="1294561497" sldId="285"/>
        </pc:sldMkLst>
      </pc:sldChg>
      <pc:sldChg chg="del">
        <pc:chgData name="Kirsten de Haan" userId="252b4fc3-79fc-4e77-83eb-28adf013a023" providerId="ADAL" clId="{5D152CC6-3274-42E9-BE54-D310C1E5C669}" dt="2024-01-11T13:24:18.176" v="2" actId="47"/>
        <pc:sldMkLst>
          <pc:docMk/>
          <pc:sldMk cId="3729244899" sldId="304"/>
        </pc:sldMkLst>
      </pc:sldChg>
      <pc:sldChg chg="del">
        <pc:chgData name="Kirsten de Haan" userId="252b4fc3-79fc-4e77-83eb-28adf013a023" providerId="ADAL" clId="{5D152CC6-3274-42E9-BE54-D310C1E5C669}" dt="2024-01-11T13:24:14.373" v="1" actId="47"/>
        <pc:sldMkLst>
          <pc:docMk/>
          <pc:sldMk cId="3365566182" sldId="306"/>
        </pc:sldMkLst>
      </pc:sldChg>
      <pc:sldChg chg="del">
        <pc:chgData name="Kirsten de Haan" userId="252b4fc3-79fc-4e77-83eb-28adf013a023" providerId="ADAL" clId="{5D152CC6-3274-42E9-BE54-D310C1E5C669}" dt="2024-01-11T13:24:23.509" v="3" actId="47"/>
        <pc:sldMkLst>
          <pc:docMk/>
          <pc:sldMk cId="2864327719" sldId="307"/>
        </pc:sldMkLst>
      </pc:sldChg>
      <pc:sldChg chg="del">
        <pc:chgData name="Kirsten de Haan" userId="252b4fc3-79fc-4e77-83eb-28adf013a023" providerId="ADAL" clId="{5D152CC6-3274-42E9-BE54-D310C1E5C669}" dt="2024-01-11T13:24:25.544" v="6" actId="47"/>
        <pc:sldMkLst>
          <pc:docMk/>
          <pc:sldMk cId="1300808911" sldId="308"/>
        </pc:sldMkLst>
      </pc:sldChg>
      <pc:sldChg chg="del">
        <pc:chgData name="Kirsten de Haan" userId="252b4fc3-79fc-4e77-83eb-28adf013a023" providerId="ADAL" clId="{5D152CC6-3274-42E9-BE54-D310C1E5C669}" dt="2024-01-11T13:24:24.660" v="5" actId="47"/>
        <pc:sldMkLst>
          <pc:docMk/>
          <pc:sldMk cId="1954025768" sldId="310"/>
        </pc:sldMkLst>
      </pc:sldChg>
      <pc:sldChg chg="del">
        <pc:chgData name="Kirsten de Haan" userId="252b4fc3-79fc-4e77-83eb-28adf013a023" providerId="ADAL" clId="{5D152CC6-3274-42E9-BE54-D310C1E5C669}" dt="2024-01-11T13:24:24.117" v="4" actId="47"/>
        <pc:sldMkLst>
          <pc:docMk/>
          <pc:sldMk cId="2533824820" sldId="311"/>
        </pc:sldMkLst>
      </pc:sldChg>
      <pc:sldChg chg="del">
        <pc:chgData name="Kirsten de Haan" userId="252b4fc3-79fc-4e77-83eb-28adf013a023" providerId="ADAL" clId="{5D152CC6-3274-42E9-BE54-D310C1E5C669}" dt="2024-01-11T13:24:27.750" v="9" actId="47"/>
        <pc:sldMkLst>
          <pc:docMk/>
          <pc:sldMk cId="200434571" sldId="312"/>
        </pc:sldMkLst>
      </pc:sldChg>
      <pc:sldChg chg="del">
        <pc:chgData name="Kirsten de Haan" userId="252b4fc3-79fc-4e77-83eb-28adf013a023" providerId="ADAL" clId="{5D152CC6-3274-42E9-BE54-D310C1E5C669}" dt="2024-01-11T13:24:26.443" v="7" actId="47"/>
        <pc:sldMkLst>
          <pc:docMk/>
          <pc:sldMk cId="2084302949" sldId="313"/>
        </pc:sldMkLst>
      </pc:sldChg>
      <pc:sldChg chg="del">
        <pc:chgData name="Kirsten de Haan" userId="252b4fc3-79fc-4e77-83eb-28adf013a023" providerId="ADAL" clId="{5D152CC6-3274-42E9-BE54-D310C1E5C669}" dt="2024-01-11T13:24:27.090" v="8" actId="47"/>
        <pc:sldMkLst>
          <pc:docMk/>
          <pc:sldMk cId="1146517423" sldId="314"/>
        </pc:sldMkLst>
      </pc:sldChg>
      <pc:sldChg chg="del">
        <pc:chgData name="Kirsten de Haan" userId="252b4fc3-79fc-4e77-83eb-28adf013a023" providerId="ADAL" clId="{5D152CC6-3274-42E9-BE54-D310C1E5C669}" dt="2024-01-11T13:24:28.267" v="10" actId="47"/>
        <pc:sldMkLst>
          <pc:docMk/>
          <pc:sldMk cId="2602332632" sldId="315"/>
        </pc:sldMkLst>
      </pc:sldChg>
      <pc:sldChg chg="del">
        <pc:chgData name="Kirsten de Haan" userId="252b4fc3-79fc-4e77-83eb-28adf013a023" providerId="ADAL" clId="{5D152CC6-3274-42E9-BE54-D310C1E5C669}" dt="2024-01-11T13:24:29.592" v="11" actId="47"/>
        <pc:sldMkLst>
          <pc:docMk/>
          <pc:sldMk cId="170011282" sldId="316"/>
        </pc:sldMkLst>
      </pc:sldChg>
      <pc:sldChg chg="del">
        <pc:chgData name="Kirsten de Haan" userId="252b4fc3-79fc-4e77-83eb-28adf013a023" providerId="ADAL" clId="{5D152CC6-3274-42E9-BE54-D310C1E5C669}" dt="2024-01-11T13:24:32.352" v="12" actId="47"/>
        <pc:sldMkLst>
          <pc:docMk/>
          <pc:sldMk cId="1219462335" sldId="318"/>
        </pc:sldMkLst>
      </pc:sldChg>
      <pc:sldChg chg="modSp mod">
        <pc:chgData name="Kirsten de Haan" userId="252b4fc3-79fc-4e77-83eb-28adf013a023" providerId="ADAL" clId="{5D152CC6-3274-42E9-BE54-D310C1E5C669}" dt="2024-01-11T13:28:54.007" v="325" actId="20577"/>
        <pc:sldMkLst>
          <pc:docMk/>
          <pc:sldMk cId="2208279985" sldId="319"/>
        </pc:sldMkLst>
      </pc:sldChg>
      <pc:sldChg chg="modSp add mod">
        <pc:chgData name="Kirsten de Haan" userId="252b4fc3-79fc-4e77-83eb-28adf013a023" providerId="ADAL" clId="{5D152CC6-3274-42E9-BE54-D310C1E5C669}" dt="2024-01-11T13:26:46.083" v="198" actId="20577"/>
        <pc:sldMkLst>
          <pc:docMk/>
          <pc:sldMk cId="2790400840" sldId="320"/>
        </pc:sldMkLst>
      </pc:sldChg>
      <pc:sldChg chg="modSp add mod">
        <pc:chgData name="Kirsten de Haan" userId="252b4fc3-79fc-4e77-83eb-28adf013a023" providerId="ADAL" clId="{5D152CC6-3274-42E9-BE54-D310C1E5C669}" dt="2024-01-11T13:27:29.399" v="254" actId="20577"/>
        <pc:sldMkLst>
          <pc:docMk/>
          <pc:sldMk cId="2407401068" sldId="321"/>
        </pc:sldMkLst>
      </pc:sldChg>
      <pc:sldChg chg="modSp add mod">
        <pc:chgData name="Kirsten de Haan" userId="252b4fc3-79fc-4e77-83eb-28adf013a023" providerId="ADAL" clId="{5D152CC6-3274-42E9-BE54-D310C1E5C669}" dt="2024-01-11T13:28:07.909" v="284" actId="20577"/>
        <pc:sldMkLst>
          <pc:docMk/>
          <pc:sldMk cId="1084944413" sldId="322"/>
        </pc:sldMkLst>
      </pc:sldChg>
      <pc:sldChg chg="modSp add mod">
        <pc:chgData name="Kirsten de Haan" userId="252b4fc3-79fc-4e77-83eb-28adf013a023" providerId="ADAL" clId="{5D152CC6-3274-42E9-BE54-D310C1E5C669}" dt="2024-01-11T13:35:09.622" v="399" actId="20577"/>
        <pc:sldMkLst>
          <pc:docMk/>
          <pc:sldMk cId="743744700" sldId="323"/>
        </pc:sldMkLst>
      </pc:sldChg>
    </pc:docChg>
  </pc:docChgLst>
  <pc:docChgLst>
    <pc:chgData name="Kirsten de Haan" userId="252b4fc3-79fc-4e77-83eb-28adf013a023" providerId="ADAL" clId="{27019D54-4563-4CE6-854B-9DF3A8E19FC6}"/>
    <pc:docChg chg="undo custSel addSld delSld modSld sldOrd">
      <pc:chgData name="Kirsten de Haan" userId="252b4fc3-79fc-4e77-83eb-28adf013a023" providerId="ADAL" clId="{27019D54-4563-4CE6-854B-9DF3A8E19FC6}" dt="2023-11-14T11:55:41.535" v="5731" actId="20577"/>
      <pc:docMkLst>
        <pc:docMk/>
      </pc:docMkLst>
      <pc:sldChg chg="modSp mod">
        <pc:chgData name="Kirsten de Haan" userId="252b4fc3-79fc-4e77-83eb-28adf013a023" providerId="ADAL" clId="{27019D54-4563-4CE6-854B-9DF3A8E19FC6}" dt="2023-11-14T11:55:41.535" v="5731" actId="20577"/>
        <pc:sldMkLst>
          <pc:docMk/>
          <pc:sldMk cId="2572656158" sldId="281"/>
        </pc:sldMkLst>
      </pc:sldChg>
      <pc:sldChg chg="modSp mod">
        <pc:chgData name="Kirsten de Haan" userId="252b4fc3-79fc-4e77-83eb-28adf013a023" providerId="ADAL" clId="{27019D54-4563-4CE6-854B-9DF3A8E19FC6}" dt="2023-11-14T10:57:34.816" v="515" actId="20577"/>
        <pc:sldMkLst>
          <pc:docMk/>
          <pc:sldMk cId="455993051" sldId="284"/>
        </pc:sldMkLst>
      </pc:sldChg>
      <pc:sldChg chg="modSp mod">
        <pc:chgData name="Kirsten de Haan" userId="252b4fc3-79fc-4e77-83eb-28adf013a023" providerId="ADAL" clId="{27019D54-4563-4CE6-854B-9DF3A8E19FC6}" dt="2023-11-14T11:53:08.077" v="5679" actId="403"/>
        <pc:sldMkLst>
          <pc:docMk/>
          <pc:sldMk cId="1294561497" sldId="285"/>
        </pc:sldMkLst>
      </pc:sldChg>
      <pc:sldChg chg="del">
        <pc:chgData name="Kirsten de Haan" userId="252b4fc3-79fc-4e77-83eb-28adf013a023" providerId="ADAL" clId="{27019D54-4563-4CE6-854B-9DF3A8E19FC6}" dt="2023-11-14T11:48:35.192" v="5025" actId="47"/>
        <pc:sldMkLst>
          <pc:docMk/>
          <pc:sldMk cId="3279133076" sldId="286"/>
        </pc:sldMkLst>
      </pc:sldChg>
      <pc:sldChg chg="del">
        <pc:chgData name="Kirsten de Haan" userId="252b4fc3-79fc-4e77-83eb-28adf013a023" providerId="ADAL" clId="{27019D54-4563-4CE6-854B-9DF3A8E19FC6}" dt="2023-11-14T11:48:29.370" v="5022" actId="47"/>
        <pc:sldMkLst>
          <pc:docMk/>
          <pc:sldMk cId="2672584343" sldId="288"/>
        </pc:sldMkLst>
      </pc:sldChg>
      <pc:sldChg chg="del">
        <pc:chgData name="Kirsten de Haan" userId="252b4fc3-79fc-4e77-83eb-28adf013a023" providerId="ADAL" clId="{27019D54-4563-4CE6-854B-9DF3A8E19FC6}" dt="2023-11-14T11:48:31.689" v="5023" actId="47"/>
        <pc:sldMkLst>
          <pc:docMk/>
          <pc:sldMk cId="4134190104" sldId="289"/>
        </pc:sldMkLst>
      </pc:sldChg>
      <pc:sldChg chg="del">
        <pc:chgData name="Kirsten de Haan" userId="252b4fc3-79fc-4e77-83eb-28adf013a023" providerId="ADAL" clId="{27019D54-4563-4CE6-854B-9DF3A8E19FC6}" dt="2023-11-14T11:48:32.787" v="5024" actId="47"/>
        <pc:sldMkLst>
          <pc:docMk/>
          <pc:sldMk cId="2428435546" sldId="290"/>
        </pc:sldMkLst>
      </pc:sldChg>
      <pc:sldChg chg="del">
        <pc:chgData name="Kirsten de Haan" userId="252b4fc3-79fc-4e77-83eb-28adf013a023" providerId="ADAL" clId="{27019D54-4563-4CE6-854B-9DF3A8E19FC6}" dt="2023-11-14T10:47:37.174" v="23" actId="47"/>
        <pc:sldMkLst>
          <pc:docMk/>
          <pc:sldMk cId="2030877967" sldId="291"/>
        </pc:sldMkLst>
      </pc:sldChg>
      <pc:sldChg chg="del">
        <pc:chgData name="Kirsten de Haan" userId="252b4fc3-79fc-4e77-83eb-28adf013a023" providerId="ADAL" clId="{27019D54-4563-4CE6-854B-9DF3A8E19FC6}" dt="2023-11-14T10:47:37.909" v="24" actId="47"/>
        <pc:sldMkLst>
          <pc:docMk/>
          <pc:sldMk cId="3225390000" sldId="292"/>
        </pc:sldMkLst>
      </pc:sldChg>
      <pc:sldChg chg="add del">
        <pc:chgData name="Kirsten de Haan" userId="252b4fc3-79fc-4e77-83eb-28adf013a023" providerId="ADAL" clId="{27019D54-4563-4CE6-854B-9DF3A8E19FC6}" dt="2023-11-14T11:39:43.435" v="3971" actId="47"/>
        <pc:sldMkLst>
          <pc:docMk/>
          <pc:sldMk cId="1301911710" sldId="294"/>
        </pc:sldMkLst>
      </pc:sldChg>
      <pc:sldChg chg="del">
        <pc:chgData name="Kirsten de Haan" userId="252b4fc3-79fc-4e77-83eb-28adf013a023" providerId="ADAL" clId="{27019D54-4563-4CE6-854B-9DF3A8E19FC6}" dt="2023-11-14T11:39:17.027" v="3967" actId="47"/>
        <pc:sldMkLst>
          <pc:docMk/>
          <pc:sldMk cId="1700561599" sldId="295"/>
        </pc:sldMkLst>
      </pc:sldChg>
      <pc:sldChg chg="del">
        <pc:chgData name="Kirsten de Haan" userId="252b4fc3-79fc-4e77-83eb-28adf013a023" providerId="ADAL" clId="{27019D54-4563-4CE6-854B-9DF3A8E19FC6}" dt="2023-11-14T11:39:21.891" v="3968" actId="47"/>
        <pc:sldMkLst>
          <pc:docMk/>
          <pc:sldMk cId="352971857" sldId="296"/>
        </pc:sldMkLst>
      </pc:sldChg>
      <pc:sldChg chg="del">
        <pc:chgData name="Kirsten de Haan" userId="252b4fc3-79fc-4e77-83eb-28adf013a023" providerId="ADAL" clId="{27019D54-4563-4CE6-854B-9DF3A8E19FC6}" dt="2023-11-14T11:38:31.975" v="3955" actId="47"/>
        <pc:sldMkLst>
          <pc:docMk/>
          <pc:sldMk cId="3768250297" sldId="297"/>
        </pc:sldMkLst>
      </pc:sldChg>
      <pc:sldChg chg="del">
        <pc:chgData name="Kirsten de Haan" userId="252b4fc3-79fc-4e77-83eb-28adf013a023" providerId="ADAL" clId="{27019D54-4563-4CE6-854B-9DF3A8E19FC6}" dt="2023-11-14T11:38:25.581" v="3953" actId="47"/>
        <pc:sldMkLst>
          <pc:docMk/>
          <pc:sldMk cId="3826046461" sldId="298"/>
        </pc:sldMkLst>
      </pc:sldChg>
      <pc:sldChg chg="del">
        <pc:chgData name="Kirsten de Haan" userId="252b4fc3-79fc-4e77-83eb-28adf013a023" providerId="ADAL" clId="{27019D54-4563-4CE6-854B-9DF3A8E19FC6}" dt="2023-11-14T11:38:28.839" v="3954" actId="47"/>
        <pc:sldMkLst>
          <pc:docMk/>
          <pc:sldMk cId="2063532374" sldId="299"/>
        </pc:sldMkLst>
      </pc:sldChg>
      <pc:sldChg chg="del">
        <pc:chgData name="Kirsten de Haan" userId="252b4fc3-79fc-4e77-83eb-28adf013a023" providerId="ADAL" clId="{27019D54-4563-4CE6-854B-9DF3A8E19FC6}" dt="2023-11-14T11:38:21.432" v="3952" actId="47"/>
        <pc:sldMkLst>
          <pc:docMk/>
          <pc:sldMk cId="1884365373" sldId="300"/>
        </pc:sldMkLst>
      </pc:sldChg>
      <pc:sldChg chg="add del">
        <pc:chgData name="Kirsten de Haan" userId="252b4fc3-79fc-4e77-83eb-28adf013a023" providerId="ADAL" clId="{27019D54-4563-4CE6-854B-9DF3A8E19FC6}" dt="2023-11-14T11:41:01.524" v="3974" actId="47"/>
        <pc:sldMkLst>
          <pc:docMk/>
          <pc:sldMk cId="3994582984" sldId="301"/>
        </pc:sldMkLst>
      </pc:sldChg>
      <pc:sldChg chg="del">
        <pc:chgData name="Kirsten de Haan" userId="252b4fc3-79fc-4e77-83eb-28adf013a023" providerId="ADAL" clId="{27019D54-4563-4CE6-854B-9DF3A8E19FC6}" dt="2023-11-14T11:38:15.081" v="3949" actId="47"/>
        <pc:sldMkLst>
          <pc:docMk/>
          <pc:sldMk cId="2037929134" sldId="302"/>
        </pc:sldMkLst>
      </pc:sldChg>
      <pc:sldChg chg="del">
        <pc:chgData name="Kirsten de Haan" userId="252b4fc3-79fc-4e77-83eb-28adf013a023" providerId="ADAL" clId="{27019D54-4563-4CE6-854B-9DF3A8E19FC6}" dt="2023-11-14T11:38:33.408" v="3956" actId="47"/>
        <pc:sldMkLst>
          <pc:docMk/>
          <pc:sldMk cId="3297094148" sldId="303"/>
        </pc:sldMkLst>
      </pc:sldChg>
      <pc:sldChg chg="add del">
        <pc:chgData name="Kirsten de Haan" userId="252b4fc3-79fc-4e77-83eb-28adf013a023" providerId="ADAL" clId="{27019D54-4563-4CE6-854B-9DF3A8E19FC6}" dt="2023-11-14T10:50:39.682" v="479" actId="47"/>
        <pc:sldMkLst>
          <pc:docMk/>
          <pc:sldMk cId="1895745435" sldId="304"/>
        </pc:sldMkLst>
      </pc:sldChg>
      <pc:sldChg chg="modSp add mod">
        <pc:chgData name="Kirsten de Haan" userId="252b4fc3-79fc-4e77-83eb-28adf013a023" providerId="ADAL" clId="{27019D54-4563-4CE6-854B-9DF3A8E19FC6}" dt="2023-11-14T11:54:08.464" v="5683" actId="20577"/>
        <pc:sldMkLst>
          <pc:docMk/>
          <pc:sldMk cId="3729244899" sldId="304"/>
        </pc:sldMkLst>
      </pc:sldChg>
      <pc:sldChg chg="modSp add del mod">
        <pc:chgData name="Kirsten de Haan" userId="252b4fc3-79fc-4e77-83eb-28adf013a023" providerId="ADAL" clId="{27019D54-4563-4CE6-854B-9DF3A8E19FC6}" dt="2023-11-14T11:52:40.279" v="5676" actId="47"/>
        <pc:sldMkLst>
          <pc:docMk/>
          <pc:sldMk cId="1866540101" sldId="305"/>
        </pc:sldMkLst>
      </pc:sldChg>
      <pc:sldChg chg="modSp add mod">
        <pc:chgData name="Kirsten de Haan" userId="252b4fc3-79fc-4e77-83eb-28adf013a023" providerId="ADAL" clId="{27019D54-4563-4CE6-854B-9DF3A8E19FC6}" dt="2023-11-14T11:53:29.406" v="5681" actId="20577"/>
        <pc:sldMkLst>
          <pc:docMk/>
          <pc:sldMk cId="3365566182" sldId="306"/>
        </pc:sldMkLst>
      </pc:sldChg>
      <pc:sldChg chg="modSp add mod">
        <pc:chgData name="Kirsten de Haan" userId="252b4fc3-79fc-4e77-83eb-28adf013a023" providerId="ADAL" clId="{27019D54-4563-4CE6-854B-9DF3A8E19FC6}" dt="2023-11-14T11:22:21.778" v="2380" actId="1076"/>
        <pc:sldMkLst>
          <pc:docMk/>
          <pc:sldMk cId="2864327719" sldId="307"/>
        </pc:sldMkLst>
      </pc:sldChg>
      <pc:sldChg chg="modSp add mod">
        <pc:chgData name="Kirsten de Haan" userId="252b4fc3-79fc-4e77-83eb-28adf013a023" providerId="ADAL" clId="{27019D54-4563-4CE6-854B-9DF3A8E19FC6}" dt="2023-11-14T11:25:19.673" v="2679" actId="20577"/>
        <pc:sldMkLst>
          <pc:docMk/>
          <pc:sldMk cId="1300808911" sldId="308"/>
        </pc:sldMkLst>
      </pc:sldChg>
      <pc:sldChg chg="add del">
        <pc:chgData name="Kirsten de Haan" userId="252b4fc3-79fc-4e77-83eb-28adf013a023" providerId="ADAL" clId="{27019D54-4563-4CE6-854B-9DF3A8E19FC6}" dt="2023-11-14T11:33:22.048" v="3471" actId="47"/>
        <pc:sldMkLst>
          <pc:docMk/>
          <pc:sldMk cId="97810544" sldId="309"/>
        </pc:sldMkLst>
      </pc:sldChg>
      <pc:sldChg chg="modSp add mod ord">
        <pc:chgData name="Kirsten de Haan" userId="252b4fc3-79fc-4e77-83eb-28adf013a023" providerId="ADAL" clId="{27019D54-4563-4CE6-854B-9DF3A8E19FC6}" dt="2023-11-14T11:21:45.742" v="2325" actId="1076"/>
        <pc:sldMkLst>
          <pc:docMk/>
          <pc:sldMk cId="1954025768" sldId="310"/>
        </pc:sldMkLst>
      </pc:sldChg>
      <pc:sldChg chg="modSp add mod">
        <pc:chgData name="Kirsten de Haan" userId="252b4fc3-79fc-4e77-83eb-28adf013a023" providerId="ADAL" clId="{27019D54-4563-4CE6-854B-9DF3A8E19FC6}" dt="2023-11-14T11:22:39.694" v="2391" actId="20577"/>
        <pc:sldMkLst>
          <pc:docMk/>
          <pc:sldMk cId="2533824820" sldId="311"/>
        </pc:sldMkLst>
      </pc:sldChg>
      <pc:sldChg chg="addSp modSp new mod">
        <pc:chgData name="Kirsten de Haan" userId="252b4fc3-79fc-4e77-83eb-28adf013a023" providerId="ADAL" clId="{27019D54-4563-4CE6-854B-9DF3A8E19FC6}" dt="2023-11-14T11:50:39.227" v="5631" actId="962"/>
        <pc:sldMkLst>
          <pc:docMk/>
          <pc:sldMk cId="200434571" sldId="312"/>
        </pc:sldMkLst>
      </pc:sldChg>
      <pc:sldChg chg="addSp delSp modSp add mod ord">
        <pc:chgData name="Kirsten de Haan" userId="252b4fc3-79fc-4e77-83eb-28adf013a023" providerId="ADAL" clId="{27019D54-4563-4CE6-854B-9DF3A8E19FC6}" dt="2023-11-14T11:51:47.439" v="5671" actId="962"/>
        <pc:sldMkLst>
          <pc:docMk/>
          <pc:sldMk cId="2084302949" sldId="313"/>
        </pc:sldMkLst>
      </pc:sldChg>
      <pc:sldChg chg="addSp modSp add mod">
        <pc:chgData name="Kirsten de Haan" userId="252b4fc3-79fc-4e77-83eb-28adf013a023" providerId="ADAL" clId="{27019D54-4563-4CE6-854B-9DF3A8E19FC6}" dt="2023-11-14T11:52:04.384" v="5673" actId="962"/>
        <pc:sldMkLst>
          <pc:docMk/>
          <pc:sldMk cId="1146517423" sldId="314"/>
        </pc:sldMkLst>
      </pc:sldChg>
      <pc:sldChg chg="addSp modSp add mod">
        <pc:chgData name="Kirsten de Haan" userId="252b4fc3-79fc-4e77-83eb-28adf013a023" providerId="ADAL" clId="{27019D54-4563-4CE6-854B-9DF3A8E19FC6}" dt="2023-11-14T11:52:22.142" v="5675" actId="962"/>
        <pc:sldMkLst>
          <pc:docMk/>
          <pc:sldMk cId="2602332632" sldId="315"/>
        </pc:sldMkLst>
      </pc:sldChg>
      <pc:sldChg chg="modSp add mod">
        <pc:chgData name="Kirsten de Haan" userId="252b4fc3-79fc-4e77-83eb-28adf013a023" providerId="ADAL" clId="{27019D54-4563-4CE6-854B-9DF3A8E19FC6}" dt="2023-11-14T11:37:12.492" v="3906" actId="20577"/>
        <pc:sldMkLst>
          <pc:docMk/>
          <pc:sldMk cId="170011282" sldId="316"/>
        </pc:sldMkLst>
      </pc:sldChg>
      <pc:sldChg chg="modSp add del mod">
        <pc:chgData name="Kirsten de Haan" userId="252b4fc3-79fc-4e77-83eb-28adf013a023" providerId="ADAL" clId="{27019D54-4563-4CE6-854B-9DF3A8E19FC6}" dt="2023-11-14T11:45:49.664" v="4560" actId="47"/>
        <pc:sldMkLst>
          <pc:docMk/>
          <pc:sldMk cId="3489860615" sldId="317"/>
        </pc:sldMkLst>
      </pc:sldChg>
      <pc:sldChg chg="modSp add mod">
        <pc:chgData name="Kirsten de Haan" userId="252b4fc3-79fc-4e77-83eb-28adf013a023" providerId="ADAL" clId="{27019D54-4563-4CE6-854B-9DF3A8E19FC6}" dt="2023-11-14T11:45:30.466" v="4541" actId="20577"/>
        <pc:sldMkLst>
          <pc:docMk/>
          <pc:sldMk cId="1219462335" sldId="318"/>
        </pc:sldMkLst>
      </pc:sldChg>
      <pc:sldChg chg="modSp add mod">
        <pc:chgData name="Kirsten de Haan" userId="252b4fc3-79fc-4e77-83eb-28adf013a023" providerId="ADAL" clId="{27019D54-4563-4CE6-854B-9DF3A8E19FC6}" dt="2023-11-14T11:54:27.665" v="5693" actId="20577"/>
        <pc:sldMkLst>
          <pc:docMk/>
          <pc:sldMk cId="2208279985" sldId="319"/>
        </pc:sldMkLst>
      </pc:sldChg>
    </pc:docChg>
  </pc:docChgLst>
  <pc:docChgLst>
    <pc:chgData name="Inge de Monnink" userId="bfe80951-163c-43c9-8245-f6db9f606f50" providerId="ADAL" clId="{2E2F83B4-48B3-4289-8CF6-D8EA5973C294}"/>
    <pc:docChg chg="modSld">
      <pc:chgData name="Inge de Monnink" userId="bfe80951-163c-43c9-8245-f6db9f606f50" providerId="ADAL" clId="{2E2F83B4-48B3-4289-8CF6-D8EA5973C294}" dt="2024-11-11T08:35:34.892" v="34"/>
      <pc:docMkLst>
        <pc:docMk/>
      </pc:docMkLst>
      <pc:sldChg chg="addCm modNotesTx">
        <pc:chgData name="Inge de Monnink" userId="bfe80951-163c-43c9-8245-f6db9f606f50" providerId="ADAL" clId="{2E2F83B4-48B3-4289-8CF6-D8EA5973C294}" dt="2024-11-11T08:19:30.596" v="24" actId="20577"/>
        <pc:sldMkLst>
          <pc:docMk/>
          <pc:sldMk cId="2982884840" sldId="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ge de Monnink" userId="bfe80951-163c-43c9-8245-f6db9f606f50" providerId="ADAL" clId="{2E2F83B4-48B3-4289-8CF6-D8EA5973C294}" dt="2024-11-11T08:16:05.614" v="4"/>
              <pc2:cmMkLst xmlns:pc2="http://schemas.microsoft.com/office/powerpoint/2019/9/main/command">
                <pc:docMk/>
                <pc:sldMk cId="2982884840" sldId="326"/>
                <pc2:cmMk id="{51DB7220-C7D0-42D9-8838-82493C75F5E8}"/>
              </pc2:cmMkLst>
            </pc226:cmChg>
          </p:ext>
        </pc:extLst>
      </pc:sldChg>
      <pc:sldChg chg="addCm">
        <pc:chgData name="Inge de Monnink" userId="bfe80951-163c-43c9-8245-f6db9f606f50" providerId="ADAL" clId="{2E2F83B4-48B3-4289-8CF6-D8EA5973C294}" dt="2024-11-11T08:28:28.059" v="25"/>
        <pc:sldMkLst>
          <pc:docMk/>
          <pc:sldMk cId="85868753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ge de Monnink" userId="bfe80951-163c-43c9-8245-f6db9f606f50" providerId="ADAL" clId="{2E2F83B4-48B3-4289-8CF6-D8EA5973C294}" dt="2024-11-11T08:28:28.059" v="25"/>
              <pc2:cmMkLst xmlns:pc2="http://schemas.microsoft.com/office/powerpoint/2019/9/main/command">
                <pc:docMk/>
                <pc:sldMk cId="858687531" sldId="327"/>
                <pc2:cmMk id="{17DB7B2C-127A-4741-A993-BCF673CB4A3B}"/>
              </pc2:cmMkLst>
            </pc226:cmChg>
          </p:ext>
        </pc:extLst>
      </pc:sldChg>
      <pc:sldChg chg="modNotesTx">
        <pc:chgData name="Inge de Monnink" userId="bfe80951-163c-43c9-8245-f6db9f606f50" providerId="ADAL" clId="{2E2F83B4-48B3-4289-8CF6-D8EA5973C294}" dt="2024-11-11T08:33:17.521" v="33" actId="20577"/>
        <pc:sldMkLst>
          <pc:docMk/>
          <pc:sldMk cId="1169049135" sldId="328"/>
        </pc:sldMkLst>
      </pc:sldChg>
      <pc:sldChg chg="addCm">
        <pc:chgData name="Inge de Monnink" userId="bfe80951-163c-43c9-8245-f6db9f606f50" providerId="ADAL" clId="{2E2F83B4-48B3-4289-8CF6-D8EA5973C294}" dt="2024-11-11T08:35:34.892" v="34"/>
        <pc:sldMkLst>
          <pc:docMk/>
          <pc:sldMk cId="451038102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ge de Monnink" userId="bfe80951-163c-43c9-8245-f6db9f606f50" providerId="ADAL" clId="{2E2F83B4-48B3-4289-8CF6-D8EA5973C294}" dt="2024-11-11T08:35:34.892" v="34"/>
              <pc2:cmMkLst xmlns:pc2="http://schemas.microsoft.com/office/powerpoint/2019/9/main/command">
                <pc:docMk/>
                <pc:sldMk cId="451038102" sldId="335"/>
                <pc2:cmMk id="{F9607E19-EDC4-47CB-946B-057828C243F6}"/>
              </pc2:cmMkLst>
            </pc226:cmChg>
          </p:ext>
        </pc:extLst>
      </pc:sldChg>
      <pc:sldChg chg="addCm">
        <pc:chgData name="Inge de Monnink" userId="bfe80951-163c-43c9-8245-f6db9f606f50" providerId="ADAL" clId="{2E2F83B4-48B3-4289-8CF6-D8EA5973C294}" dt="2024-11-11T08:32:17.514" v="27"/>
        <pc:sldMkLst>
          <pc:docMk/>
          <pc:sldMk cId="1139420374" sldId="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ge de Monnink" userId="bfe80951-163c-43c9-8245-f6db9f606f50" providerId="ADAL" clId="{2E2F83B4-48B3-4289-8CF6-D8EA5973C294}" dt="2024-11-11T08:29:56.673" v="26"/>
              <pc2:cmMkLst xmlns:pc2="http://schemas.microsoft.com/office/powerpoint/2019/9/main/command">
                <pc:docMk/>
                <pc:sldMk cId="1139420374" sldId="337"/>
                <pc2:cmMk id="{60A58E79-ACCC-45E0-BCE1-6423B045424D}"/>
              </pc2:cmMkLst>
            </pc226:cmChg>
            <pc226:cmChg xmlns:pc226="http://schemas.microsoft.com/office/powerpoint/2022/06/main/command" chg="add">
              <pc226:chgData name="Inge de Monnink" userId="bfe80951-163c-43c9-8245-f6db9f606f50" providerId="ADAL" clId="{2E2F83B4-48B3-4289-8CF6-D8EA5973C294}" dt="2024-11-11T08:32:17.514" v="27"/>
              <pc2:cmMkLst xmlns:pc2="http://schemas.microsoft.com/office/powerpoint/2019/9/main/command">
                <pc:docMk/>
                <pc:sldMk cId="1139420374" sldId="337"/>
                <pc2:cmMk id="{FDD6F2EB-60E1-4F26-811D-920FB90D30B1}"/>
              </pc2:cmMkLst>
            </pc226:cmChg>
          </p:ext>
        </pc:extLst>
      </pc:sldChg>
    </pc:docChg>
  </pc:docChgLst>
  <pc:docChgLst>
    <pc:chgData name="Kirsten de Haan" userId="252b4fc3-79fc-4e77-83eb-28adf013a023" providerId="ADAL" clId="{0D3AF7AE-8387-40A3-86E1-8E7E8BD7627B}"/>
    <pc:docChg chg="custSel addSld delSld modSld">
      <pc:chgData name="Kirsten de Haan" userId="252b4fc3-79fc-4e77-83eb-28adf013a023" providerId="ADAL" clId="{0D3AF7AE-8387-40A3-86E1-8E7E8BD7627B}" dt="2024-11-04T14:02:01.547" v="1535" actId="20577"/>
      <pc:docMkLst>
        <pc:docMk/>
      </pc:docMkLst>
      <pc:sldChg chg="modSp mod">
        <pc:chgData name="Kirsten de Haan" userId="252b4fc3-79fc-4e77-83eb-28adf013a023" providerId="ADAL" clId="{0D3AF7AE-8387-40A3-86E1-8E7E8BD7627B}" dt="2024-11-04T13:40:10.053" v="17" actId="20577"/>
        <pc:sldMkLst>
          <pc:docMk/>
          <pc:sldMk cId="2572656158" sldId="281"/>
        </pc:sldMkLst>
      </pc:sldChg>
      <pc:sldChg chg="modSp mod">
        <pc:chgData name="Kirsten de Haan" userId="252b4fc3-79fc-4e77-83eb-28adf013a023" providerId="ADAL" clId="{0D3AF7AE-8387-40A3-86E1-8E7E8BD7627B}" dt="2024-11-04T13:43:58.728" v="221" actId="20577"/>
        <pc:sldMkLst>
          <pc:docMk/>
          <pc:sldMk cId="743744700" sldId="323"/>
        </pc:sldMkLst>
      </pc:sldChg>
      <pc:sldChg chg="modSp mod">
        <pc:chgData name="Kirsten de Haan" userId="252b4fc3-79fc-4e77-83eb-28adf013a023" providerId="ADAL" clId="{0D3AF7AE-8387-40A3-86E1-8E7E8BD7627B}" dt="2024-11-04T13:57:22.736" v="979" actId="20577"/>
        <pc:sldMkLst>
          <pc:docMk/>
          <pc:sldMk cId="1795091915" sldId="330"/>
        </pc:sldMkLst>
      </pc:sldChg>
      <pc:sldChg chg="del">
        <pc:chgData name="Kirsten de Haan" userId="252b4fc3-79fc-4e77-83eb-28adf013a023" providerId="ADAL" clId="{0D3AF7AE-8387-40A3-86E1-8E7E8BD7627B}" dt="2024-11-04T13:58:44.525" v="1190" actId="47"/>
        <pc:sldMkLst>
          <pc:docMk/>
          <pc:sldMk cId="1025832760" sldId="336"/>
        </pc:sldMkLst>
      </pc:sldChg>
      <pc:sldChg chg="modSp add mod">
        <pc:chgData name="Kirsten de Haan" userId="252b4fc3-79fc-4e77-83eb-28adf013a023" providerId="ADAL" clId="{0D3AF7AE-8387-40A3-86E1-8E7E8BD7627B}" dt="2024-11-04T13:54:46.607" v="684" actId="20577"/>
        <pc:sldMkLst>
          <pc:docMk/>
          <pc:sldMk cId="2170961484" sldId="337"/>
        </pc:sldMkLst>
      </pc:sldChg>
      <pc:sldChg chg="modSp add mod">
        <pc:chgData name="Kirsten de Haan" userId="252b4fc3-79fc-4e77-83eb-28adf013a023" providerId="ADAL" clId="{0D3AF7AE-8387-40A3-86E1-8E7E8BD7627B}" dt="2024-11-04T14:02:01.547" v="1535" actId="20577"/>
        <pc:sldMkLst>
          <pc:docMk/>
          <pc:sldMk cId="4291101390" sldId="338"/>
        </pc:sldMkLst>
      </pc:sldChg>
    </pc:docChg>
  </pc:docChgLst>
  <pc:docChgLst>
    <pc:chgData name="Kirsten de Haan" userId="252b4fc3-79fc-4e77-83eb-28adf013a023" providerId="ADAL" clId="{6DDC1306-764B-4276-8001-E4648C12DA8C}"/>
    <pc:docChg chg="undo custSel addSld delSld modSld">
      <pc:chgData name="Kirsten de Haan" userId="252b4fc3-79fc-4e77-83eb-28adf013a023" providerId="ADAL" clId="{6DDC1306-764B-4276-8001-E4648C12DA8C}" dt="2025-11-12T07:51:28.856" v="2436" actId="47"/>
      <pc:docMkLst>
        <pc:docMk/>
      </pc:docMkLst>
      <pc:sldChg chg="del">
        <pc:chgData name="Kirsten de Haan" userId="252b4fc3-79fc-4e77-83eb-28adf013a023" providerId="ADAL" clId="{6DDC1306-764B-4276-8001-E4648C12DA8C}" dt="2025-11-11T19:21:15.081" v="477" actId="47"/>
        <pc:sldMkLst>
          <pc:docMk/>
          <pc:sldMk cId="157414716" sldId="324"/>
        </pc:sldMkLst>
      </pc:sldChg>
      <pc:sldChg chg="modSp mod">
        <pc:chgData name="Kirsten de Haan" userId="252b4fc3-79fc-4e77-83eb-28adf013a023" providerId="ADAL" clId="{6DDC1306-764B-4276-8001-E4648C12DA8C}" dt="2025-11-11T21:45:52.043" v="2401" actId="20577"/>
        <pc:sldMkLst>
          <pc:docMk/>
          <pc:sldMk cId="3481339710" sldId="340"/>
        </pc:sldMkLst>
        <pc:spChg chg="mod">
          <ac:chgData name="Kirsten de Haan" userId="252b4fc3-79fc-4e77-83eb-28adf013a023" providerId="ADAL" clId="{6DDC1306-764B-4276-8001-E4648C12DA8C}" dt="2025-11-11T21:04:51.741" v="1902" actId="20577"/>
          <ac:spMkLst>
            <pc:docMk/>
            <pc:sldMk cId="3481339710" sldId="340"/>
            <ac:spMk id="2" creationId="{37E11622-6066-38BE-18DE-AB969D2679FA}"/>
          </ac:spMkLst>
        </pc:spChg>
        <pc:spChg chg="mod">
          <ac:chgData name="Kirsten de Haan" userId="252b4fc3-79fc-4e77-83eb-28adf013a023" providerId="ADAL" clId="{6DDC1306-764B-4276-8001-E4648C12DA8C}" dt="2025-11-11T21:45:52.043" v="2401" actId="20577"/>
          <ac:spMkLst>
            <pc:docMk/>
            <pc:sldMk cId="3481339710" sldId="340"/>
            <ac:spMk id="3" creationId="{379B4794-4DC5-9C00-CFB2-E11CD9B1BBDF}"/>
          </ac:spMkLst>
        </pc:spChg>
      </pc:sldChg>
      <pc:sldChg chg="modSp mod">
        <pc:chgData name="Kirsten de Haan" userId="252b4fc3-79fc-4e77-83eb-28adf013a023" providerId="ADAL" clId="{6DDC1306-764B-4276-8001-E4648C12DA8C}" dt="2025-11-11T21:48:08.292" v="2430" actId="20577"/>
        <pc:sldMkLst>
          <pc:docMk/>
          <pc:sldMk cId="2706910750" sldId="341"/>
        </pc:sldMkLst>
        <pc:spChg chg="mod">
          <ac:chgData name="Kirsten de Haan" userId="252b4fc3-79fc-4e77-83eb-28adf013a023" providerId="ADAL" clId="{6DDC1306-764B-4276-8001-E4648C12DA8C}" dt="2025-11-11T21:04:39.306" v="1894" actId="20577"/>
          <ac:spMkLst>
            <pc:docMk/>
            <pc:sldMk cId="2706910750" sldId="341"/>
            <ac:spMk id="2" creationId="{37E11622-6066-38BE-18DE-AB969D2679FA}"/>
          </ac:spMkLst>
        </pc:spChg>
        <pc:spChg chg="mod">
          <ac:chgData name="Kirsten de Haan" userId="252b4fc3-79fc-4e77-83eb-28adf013a023" providerId="ADAL" clId="{6DDC1306-764B-4276-8001-E4648C12DA8C}" dt="2025-11-11T21:48:08.292" v="2430" actId="20577"/>
          <ac:spMkLst>
            <pc:docMk/>
            <pc:sldMk cId="2706910750" sldId="341"/>
            <ac:spMk id="3" creationId="{379B4794-4DC5-9C00-CFB2-E11CD9B1BBDF}"/>
          </ac:spMkLst>
        </pc:spChg>
      </pc:sldChg>
      <pc:sldChg chg="modSp del mod">
        <pc:chgData name="Kirsten de Haan" userId="252b4fc3-79fc-4e77-83eb-28adf013a023" providerId="ADAL" clId="{6DDC1306-764B-4276-8001-E4648C12DA8C}" dt="2025-11-11T20:43:32.905" v="1462" actId="47"/>
        <pc:sldMkLst>
          <pc:docMk/>
          <pc:sldMk cId="1130736964" sldId="342"/>
        </pc:sldMkLst>
        <pc:spChg chg="mod">
          <ac:chgData name="Kirsten de Haan" userId="252b4fc3-79fc-4e77-83eb-28adf013a023" providerId="ADAL" clId="{6DDC1306-764B-4276-8001-E4648C12DA8C}" dt="2025-11-11T19:57:00.479" v="876" actId="20577"/>
          <ac:spMkLst>
            <pc:docMk/>
            <pc:sldMk cId="1130736964" sldId="342"/>
            <ac:spMk id="2" creationId="{37E11622-6066-38BE-18DE-AB969D2679FA}"/>
          </ac:spMkLst>
        </pc:spChg>
        <pc:spChg chg="mod">
          <ac:chgData name="Kirsten de Haan" userId="252b4fc3-79fc-4e77-83eb-28adf013a023" providerId="ADAL" clId="{6DDC1306-764B-4276-8001-E4648C12DA8C}" dt="2025-11-11T20:01:53.085" v="1057" actId="20577"/>
          <ac:spMkLst>
            <pc:docMk/>
            <pc:sldMk cId="1130736964" sldId="342"/>
            <ac:spMk id="3" creationId="{379B4794-4DC5-9C00-CFB2-E11CD9B1BBDF}"/>
          </ac:spMkLst>
        </pc:spChg>
      </pc:sldChg>
      <pc:sldChg chg="del">
        <pc:chgData name="Kirsten de Haan" userId="252b4fc3-79fc-4e77-83eb-28adf013a023" providerId="ADAL" clId="{6DDC1306-764B-4276-8001-E4648C12DA8C}" dt="2025-11-11T20:28:42.628" v="1173" actId="47"/>
        <pc:sldMkLst>
          <pc:docMk/>
          <pc:sldMk cId="4145961914" sldId="343"/>
        </pc:sldMkLst>
      </pc:sldChg>
      <pc:sldChg chg="del">
        <pc:chgData name="Kirsten de Haan" userId="252b4fc3-79fc-4e77-83eb-28adf013a023" providerId="ADAL" clId="{6DDC1306-764B-4276-8001-E4648C12DA8C}" dt="2025-11-11T20:55:40.437" v="1717" actId="47"/>
        <pc:sldMkLst>
          <pc:docMk/>
          <pc:sldMk cId="3397138012" sldId="344"/>
        </pc:sldMkLst>
      </pc:sldChg>
      <pc:sldChg chg="del">
        <pc:chgData name="Kirsten de Haan" userId="252b4fc3-79fc-4e77-83eb-28adf013a023" providerId="ADAL" clId="{6DDC1306-764B-4276-8001-E4648C12DA8C}" dt="2025-11-11T19:22:46.764" v="478" actId="47"/>
        <pc:sldMkLst>
          <pc:docMk/>
          <pc:sldMk cId="1771950878" sldId="346"/>
        </pc:sldMkLst>
      </pc:sldChg>
      <pc:sldChg chg="del">
        <pc:chgData name="Kirsten de Haan" userId="252b4fc3-79fc-4e77-83eb-28adf013a023" providerId="ADAL" clId="{6DDC1306-764B-4276-8001-E4648C12DA8C}" dt="2025-11-11T19:29:47.345" v="676" actId="47"/>
        <pc:sldMkLst>
          <pc:docMk/>
          <pc:sldMk cId="2045628641" sldId="347"/>
        </pc:sldMkLst>
      </pc:sldChg>
      <pc:sldChg chg="del">
        <pc:chgData name="Kirsten de Haan" userId="252b4fc3-79fc-4e77-83eb-28adf013a023" providerId="ADAL" clId="{6DDC1306-764B-4276-8001-E4648C12DA8C}" dt="2025-11-11T20:28:48.743" v="1174" actId="47"/>
        <pc:sldMkLst>
          <pc:docMk/>
          <pc:sldMk cId="325711630" sldId="348"/>
        </pc:sldMkLst>
      </pc:sldChg>
      <pc:sldChg chg="del">
        <pc:chgData name="Kirsten de Haan" userId="252b4fc3-79fc-4e77-83eb-28adf013a023" providerId="ADAL" clId="{6DDC1306-764B-4276-8001-E4648C12DA8C}" dt="2025-11-11T20:55:36.222" v="1716" actId="47"/>
        <pc:sldMkLst>
          <pc:docMk/>
          <pc:sldMk cId="245485164" sldId="349"/>
        </pc:sldMkLst>
      </pc:sldChg>
      <pc:sldChg chg="del">
        <pc:chgData name="Kirsten de Haan" userId="252b4fc3-79fc-4e77-83eb-28adf013a023" providerId="ADAL" clId="{6DDC1306-764B-4276-8001-E4648C12DA8C}" dt="2025-11-11T20:44:11.416" v="1464" actId="47"/>
        <pc:sldMkLst>
          <pc:docMk/>
          <pc:sldMk cId="2898221579" sldId="350"/>
        </pc:sldMkLst>
      </pc:sldChg>
      <pc:sldChg chg="del">
        <pc:chgData name="Kirsten de Haan" userId="252b4fc3-79fc-4e77-83eb-28adf013a023" providerId="ADAL" clId="{6DDC1306-764B-4276-8001-E4648C12DA8C}" dt="2025-11-11T20:44:05.376" v="1463" actId="47"/>
        <pc:sldMkLst>
          <pc:docMk/>
          <pc:sldMk cId="3713836114" sldId="351"/>
        </pc:sldMkLst>
      </pc:sldChg>
      <pc:sldChg chg="modSp add mod">
        <pc:chgData name="Kirsten de Haan" userId="252b4fc3-79fc-4e77-83eb-28adf013a023" providerId="ADAL" clId="{6DDC1306-764B-4276-8001-E4648C12DA8C}" dt="2025-11-11T21:05:00.997" v="1903" actId="20577"/>
        <pc:sldMkLst>
          <pc:docMk/>
          <pc:sldMk cId="3133178623" sldId="352"/>
        </pc:sldMkLst>
        <pc:spChg chg="mod">
          <ac:chgData name="Kirsten de Haan" userId="252b4fc3-79fc-4e77-83eb-28adf013a023" providerId="ADAL" clId="{6DDC1306-764B-4276-8001-E4648C12DA8C}" dt="2025-11-11T21:05:00.997" v="1903" actId="20577"/>
          <ac:spMkLst>
            <pc:docMk/>
            <pc:sldMk cId="3133178623" sldId="352"/>
            <ac:spMk id="2" creationId="{11786763-A7DF-F124-697B-9549936C433B}"/>
          </ac:spMkLst>
        </pc:spChg>
        <pc:spChg chg="mod">
          <ac:chgData name="Kirsten de Haan" userId="252b4fc3-79fc-4e77-83eb-28adf013a023" providerId="ADAL" clId="{6DDC1306-764B-4276-8001-E4648C12DA8C}" dt="2025-11-11T19:56:41.812" v="864" actId="20577"/>
          <ac:spMkLst>
            <pc:docMk/>
            <pc:sldMk cId="3133178623" sldId="352"/>
            <ac:spMk id="3" creationId="{941B5550-8398-7C84-5C92-C3BBEB356789}"/>
          </ac:spMkLst>
        </pc:spChg>
      </pc:sldChg>
      <pc:sldChg chg="modSp add mod modNotesTx">
        <pc:chgData name="Kirsten de Haan" userId="252b4fc3-79fc-4e77-83eb-28adf013a023" providerId="ADAL" clId="{6DDC1306-764B-4276-8001-E4648C12DA8C}" dt="2025-11-11T21:05:08.460" v="1915" actId="20577"/>
        <pc:sldMkLst>
          <pc:docMk/>
          <pc:sldMk cId="3042627548" sldId="353"/>
        </pc:sldMkLst>
        <pc:spChg chg="mod">
          <ac:chgData name="Kirsten de Haan" userId="252b4fc3-79fc-4e77-83eb-28adf013a023" providerId="ADAL" clId="{6DDC1306-764B-4276-8001-E4648C12DA8C}" dt="2025-11-11T21:05:08.460" v="1915" actId="20577"/>
          <ac:spMkLst>
            <pc:docMk/>
            <pc:sldMk cId="3042627548" sldId="353"/>
            <ac:spMk id="2" creationId="{BE22BE6F-FC0C-C2D8-ED5C-3B5087CD869B}"/>
          </ac:spMkLst>
        </pc:spChg>
        <pc:spChg chg="mod">
          <ac:chgData name="Kirsten de Haan" userId="252b4fc3-79fc-4e77-83eb-28adf013a023" providerId="ADAL" clId="{6DDC1306-764B-4276-8001-E4648C12DA8C}" dt="2025-11-11T20:56:45.218" v="1729" actId="20577"/>
          <ac:spMkLst>
            <pc:docMk/>
            <pc:sldMk cId="3042627548" sldId="353"/>
            <ac:spMk id="3" creationId="{5CB93FA2-4839-A109-F547-68869347D5B7}"/>
          </ac:spMkLst>
        </pc:spChg>
      </pc:sldChg>
      <pc:sldChg chg="addSp modSp new mod modNotesTx">
        <pc:chgData name="Kirsten de Haan" userId="252b4fc3-79fc-4e77-83eb-28adf013a023" providerId="ADAL" clId="{6DDC1306-764B-4276-8001-E4648C12DA8C}" dt="2025-11-12T07:49:37.378" v="2434" actId="20577"/>
        <pc:sldMkLst>
          <pc:docMk/>
          <pc:sldMk cId="2613506985" sldId="354"/>
        </pc:sldMkLst>
        <pc:spChg chg="mod">
          <ac:chgData name="Kirsten de Haan" userId="252b4fc3-79fc-4e77-83eb-28adf013a023" providerId="ADAL" clId="{6DDC1306-764B-4276-8001-E4648C12DA8C}" dt="2025-11-11T20:27:47.727" v="1169"/>
          <ac:spMkLst>
            <pc:docMk/>
            <pc:sldMk cId="2613506985" sldId="354"/>
            <ac:spMk id="2" creationId="{57BE0AF4-E2C7-CE44-1D7D-9DA58F7A4A33}"/>
          </ac:spMkLst>
        </pc:spChg>
        <pc:picChg chg="add mod">
          <ac:chgData name="Kirsten de Haan" userId="252b4fc3-79fc-4e77-83eb-28adf013a023" providerId="ADAL" clId="{6DDC1306-764B-4276-8001-E4648C12DA8C}" dt="2025-11-11T20:28:24.641" v="1172" actId="1076"/>
          <ac:picMkLst>
            <pc:docMk/>
            <pc:sldMk cId="2613506985" sldId="354"/>
            <ac:picMk id="6" creationId="{6B4C7972-1685-C976-C9AE-6643F29865E4}"/>
          </ac:picMkLst>
        </pc:picChg>
      </pc:sldChg>
      <pc:sldChg chg="modSp add mod modNotesTx">
        <pc:chgData name="Kirsten de Haan" userId="252b4fc3-79fc-4e77-83eb-28adf013a023" providerId="ADAL" clId="{6DDC1306-764B-4276-8001-E4648C12DA8C}" dt="2025-11-11T21:44:25.311" v="2400" actId="20577"/>
        <pc:sldMkLst>
          <pc:docMk/>
          <pc:sldMk cId="2355087860" sldId="355"/>
        </pc:sldMkLst>
        <pc:spChg chg="mod">
          <ac:chgData name="Kirsten de Haan" userId="252b4fc3-79fc-4e77-83eb-28adf013a023" providerId="ADAL" clId="{6DDC1306-764B-4276-8001-E4648C12DA8C}" dt="2025-11-11T21:44:25.311" v="2400" actId="20577"/>
          <ac:spMkLst>
            <pc:docMk/>
            <pc:sldMk cId="2355087860" sldId="355"/>
            <ac:spMk id="2" creationId="{09686AA9-4BFC-7E26-1DCA-D21502B14D23}"/>
          </ac:spMkLst>
        </pc:spChg>
        <pc:spChg chg="mod">
          <ac:chgData name="Kirsten de Haan" userId="252b4fc3-79fc-4e77-83eb-28adf013a023" providerId="ADAL" clId="{6DDC1306-764B-4276-8001-E4648C12DA8C}" dt="2025-11-11T21:39:58.511" v="2383" actId="20577"/>
          <ac:spMkLst>
            <pc:docMk/>
            <pc:sldMk cId="2355087860" sldId="355"/>
            <ac:spMk id="3" creationId="{EA323E6D-FCF4-9C05-DDDA-4E4D23C17BA1}"/>
          </ac:spMkLst>
        </pc:spChg>
      </pc:sldChg>
      <pc:sldChg chg="modSp add mod">
        <pc:chgData name="Kirsten de Haan" userId="252b4fc3-79fc-4e77-83eb-28adf013a023" providerId="ADAL" clId="{6DDC1306-764B-4276-8001-E4648C12DA8C}" dt="2025-11-11T21:12:19.948" v="1934" actId="6549"/>
        <pc:sldMkLst>
          <pc:docMk/>
          <pc:sldMk cId="1849634478" sldId="356"/>
        </pc:sldMkLst>
        <pc:spChg chg="mod">
          <ac:chgData name="Kirsten de Haan" userId="252b4fc3-79fc-4e77-83eb-28adf013a023" providerId="ADAL" clId="{6DDC1306-764B-4276-8001-E4648C12DA8C}" dt="2025-11-11T21:12:19.948" v="1934" actId="6549"/>
          <ac:spMkLst>
            <pc:docMk/>
            <pc:sldMk cId="1849634478" sldId="356"/>
            <ac:spMk id="2" creationId="{2D972F5D-6A45-488F-107A-DA938B1EDB32}"/>
          </ac:spMkLst>
        </pc:spChg>
        <pc:spChg chg="mod">
          <ac:chgData name="Kirsten de Haan" userId="252b4fc3-79fc-4e77-83eb-28adf013a023" providerId="ADAL" clId="{6DDC1306-764B-4276-8001-E4648C12DA8C}" dt="2025-11-11T20:57:44.799" v="1744" actId="20577"/>
          <ac:spMkLst>
            <pc:docMk/>
            <pc:sldMk cId="1849634478" sldId="356"/>
            <ac:spMk id="3" creationId="{FB6D408F-F5C4-D99F-B45E-AE0E2E9FCE9F}"/>
          </ac:spMkLst>
        </pc:spChg>
      </pc:sldChg>
      <pc:sldChg chg="modSp add mod modNotesTx">
        <pc:chgData name="Kirsten de Haan" userId="252b4fc3-79fc-4e77-83eb-28adf013a023" providerId="ADAL" clId="{6DDC1306-764B-4276-8001-E4648C12DA8C}" dt="2025-11-11T21:41:18.608" v="2385" actId="20577"/>
        <pc:sldMkLst>
          <pc:docMk/>
          <pc:sldMk cId="403290837" sldId="357"/>
        </pc:sldMkLst>
        <pc:spChg chg="mod">
          <ac:chgData name="Kirsten de Haan" userId="252b4fc3-79fc-4e77-83eb-28adf013a023" providerId="ADAL" clId="{6DDC1306-764B-4276-8001-E4648C12DA8C}" dt="2025-11-11T21:15:01.549" v="1958" actId="20577"/>
          <ac:spMkLst>
            <pc:docMk/>
            <pc:sldMk cId="403290837" sldId="357"/>
            <ac:spMk id="2" creationId="{3A00A263-FFA3-21BF-FF0C-785B25A585A5}"/>
          </ac:spMkLst>
        </pc:spChg>
        <pc:spChg chg="mod">
          <ac:chgData name="Kirsten de Haan" userId="252b4fc3-79fc-4e77-83eb-28adf013a023" providerId="ADAL" clId="{6DDC1306-764B-4276-8001-E4648C12DA8C}" dt="2025-11-11T21:18:24.192" v="2102" actId="20577"/>
          <ac:spMkLst>
            <pc:docMk/>
            <pc:sldMk cId="403290837" sldId="357"/>
            <ac:spMk id="3" creationId="{F993562C-41E6-A5F5-C4BA-BA8476691DF2}"/>
          </ac:spMkLst>
        </pc:spChg>
      </pc:sldChg>
      <pc:sldChg chg="new del">
        <pc:chgData name="Kirsten de Haan" userId="252b4fc3-79fc-4e77-83eb-28adf013a023" providerId="ADAL" clId="{6DDC1306-764B-4276-8001-E4648C12DA8C}" dt="2025-11-12T07:51:28.856" v="2436" actId="47"/>
        <pc:sldMkLst>
          <pc:docMk/>
          <pc:sldMk cId="3797774894" sldId="358"/>
        </pc:sldMkLst>
      </pc:sldChg>
    </pc:docChg>
  </pc:docChgLst>
  <pc:docChgLst>
    <pc:chgData name="Kirsten de Haan" userId="252b4fc3-79fc-4e77-83eb-28adf013a023" providerId="ADAL" clId="{A04D6577-13A7-4CA5-9F22-97290DE18580}"/>
    <pc:docChg chg="undo custSel addSld delSld modSld sldOrd">
      <pc:chgData name="Kirsten de Haan" userId="252b4fc3-79fc-4e77-83eb-28adf013a023" providerId="ADAL" clId="{A04D6577-13A7-4CA5-9F22-97290DE18580}" dt="2024-07-04T11:51:10.130" v="4720" actId="20577"/>
      <pc:docMkLst>
        <pc:docMk/>
      </pc:docMkLst>
      <pc:sldChg chg="modSp mod">
        <pc:chgData name="Kirsten de Haan" userId="252b4fc3-79fc-4e77-83eb-28adf013a023" providerId="ADAL" clId="{A04D6577-13A7-4CA5-9F22-97290DE18580}" dt="2024-07-04T11:05:28.719" v="3714" actId="20577"/>
        <pc:sldMkLst>
          <pc:docMk/>
          <pc:sldMk cId="2572656158" sldId="281"/>
        </pc:sldMkLst>
      </pc:sldChg>
      <pc:sldChg chg="delSp mod">
        <pc:chgData name="Kirsten de Haan" userId="252b4fc3-79fc-4e77-83eb-28adf013a023" providerId="ADAL" clId="{A04D6577-13A7-4CA5-9F22-97290DE18580}" dt="2024-07-03T10:59:51.909" v="1108" actId="21"/>
        <pc:sldMkLst>
          <pc:docMk/>
          <pc:sldMk cId="300058183" sldId="287"/>
        </pc:sldMkLst>
      </pc:sldChg>
      <pc:sldChg chg="modSp mod ord">
        <pc:chgData name="Kirsten de Haan" userId="252b4fc3-79fc-4e77-83eb-28adf013a023" providerId="ADAL" clId="{A04D6577-13A7-4CA5-9F22-97290DE18580}" dt="2024-07-04T10:44:52.328" v="3004" actId="15"/>
        <pc:sldMkLst>
          <pc:docMk/>
          <pc:sldMk cId="2407401068" sldId="321"/>
        </pc:sldMkLst>
      </pc:sldChg>
      <pc:sldChg chg="modSp mod">
        <pc:chgData name="Kirsten de Haan" userId="252b4fc3-79fc-4e77-83eb-28adf013a023" providerId="ADAL" clId="{A04D6577-13A7-4CA5-9F22-97290DE18580}" dt="2024-07-04T10:56:52.082" v="3687" actId="20577"/>
        <pc:sldMkLst>
          <pc:docMk/>
          <pc:sldMk cId="743744700" sldId="323"/>
        </pc:sldMkLst>
      </pc:sldChg>
      <pc:sldChg chg="del">
        <pc:chgData name="Kirsten de Haan" userId="252b4fc3-79fc-4e77-83eb-28adf013a023" providerId="ADAL" clId="{A04D6577-13A7-4CA5-9F22-97290DE18580}" dt="2024-07-03T07:24:10.406" v="154" actId="47"/>
        <pc:sldMkLst>
          <pc:docMk/>
          <pc:sldMk cId="2036088664" sldId="324"/>
        </pc:sldMkLst>
      </pc:sldChg>
      <pc:sldChg chg="del">
        <pc:chgData name="Kirsten de Haan" userId="252b4fc3-79fc-4e77-83eb-28adf013a023" providerId="ADAL" clId="{A04D6577-13A7-4CA5-9F22-97290DE18580}" dt="2024-07-03T07:24:11.638" v="155" actId="47"/>
        <pc:sldMkLst>
          <pc:docMk/>
          <pc:sldMk cId="932776599" sldId="325"/>
        </pc:sldMkLst>
      </pc:sldChg>
      <pc:sldChg chg="del">
        <pc:chgData name="Kirsten de Haan" userId="252b4fc3-79fc-4e77-83eb-28adf013a023" providerId="ADAL" clId="{A04D6577-13A7-4CA5-9F22-97290DE18580}" dt="2024-07-03T07:22:34.840" v="0" actId="47"/>
        <pc:sldMkLst>
          <pc:docMk/>
          <pc:sldMk cId="1012571732" sldId="327"/>
        </pc:sldMkLst>
      </pc:sldChg>
      <pc:sldChg chg="addSp delSp modSp del mod ord modClrScheme chgLayout">
        <pc:chgData name="Kirsten de Haan" userId="252b4fc3-79fc-4e77-83eb-28adf013a023" providerId="ADAL" clId="{A04D6577-13A7-4CA5-9F22-97290DE18580}" dt="2024-07-04T10:46:21.896" v="3082" actId="47"/>
        <pc:sldMkLst>
          <pc:docMk/>
          <pc:sldMk cId="907065613" sldId="329"/>
        </pc:sldMkLst>
      </pc:sldChg>
      <pc:sldChg chg="modSp add mod">
        <pc:chgData name="Kirsten de Haan" userId="252b4fc3-79fc-4e77-83eb-28adf013a023" providerId="ADAL" clId="{A04D6577-13A7-4CA5-9F22-97290DE18580}" dt="2024-07-04T11:18:54.683" v="3749" actId="20577"/>
        <pc:sldMkLst>
          <pc:docMk/>
          <pc:sldMk cId="1795091915" sldId="330"/>
        </pc:sldMkLst>
      </pc:sldChg>
      <pc:sldChg chg="del">
        <pc:chgData name="Kirsten de Haan" userId="252b4fc3-79fc-4e77-83eb-28adf013a023" providerId="ADAL" clId="{A04D6577-13A7-4CA5-9F22-97290DE18580}" dt="2024-07-03T07:24:12.873" v="156" actId="47"/>
        <pc:sldMkLst>
          <pc:docMk/>
          <pc:sldMk cId="2606756037" sldId="330"/>
        </pc:sldMkLst>
      </pc:sldChg>
      <pc:sldChg chg="add del">
        <pc:chgData name="Kirsten de Haan" userId="252b4fc3-79fc-4e77-83eb-28adf013a023" providerId="ADAL" clId="{A04D6577-13A7-4CA5-9F22-97290DE18580}" dt="2024-07-03T11:00:36.832" v="1115"/>
        <pc:sldMkLst>
          <pc:docMk/>
          <pc:sldMk cId="1822131563" sldId="331"/>
        </pc:sldMkLst>
      </pc:sldChg>
      <pc:sldChg chg="del">
        <pc:chgData name="Kirsten de Haan" userId="252b4fc3-79fc-4e77-83eb-28adf013a023" providerId="ADAL" clId="{A04D6577-13A7-4CA5-9F22-97290DE18580}" dt="2024-07-03T07:24:16.622" v="157" actId="47"/>
        <pc:sldMkLst>
          <pc:docMk/>
          <pc:sldMk cId="2344129644" sldId="331"/>
        </pc:sldMkLst>
      </pc:sldChg>
      <pc:sldChg chg="delSp modSp add mod">
        <pc:chgData name="Kirsten de Haan" userId="252b4fc3-79fc-4e77-83eb-28adf013a023" providerId="ADAL" clId="{A04D6577-13A7-4CA5-9F22-97290DE18580}" dt="2024-07-04T11:37:50.086" v="3888" actId="14100"/>
        <pc:sldMkLst>
          <pc:docMk/>
          <pc:sldMk cId="3068289711" sldId="331"/>
        </pc:sldMkLst>
      </pc:sldChg>
      <pc:sldChg chg="del">
        <pc:chgData name="Kirsten de Haan" userId="252b4fc3-79fc-4e77-83eb-28adf013a023" providerId="ADAL" clId="{A04D6577-13A7-4CA5-9F22-97290DE18580}" dt="2024-07-03T07:24:23.082" v="160" actId="47"/>
        <pc:sldMkLst>
          <pc:docMk/>
          <pc:sldMk cId="677467717" sldId="332"/>
        </pc:sldMkLst>
      </pc:sldChg>
      <pc:sldChg chg="modSp add mod">
        <pc:chgData name="Kirsten de Haan" userId="252b4fc3-79fc-4e77-83eb-28adf013a023" providerId="ADAL" clId="{A04D6577-13A7-4CA5-9F22-97290DE18580}" dt="2024-07-03T11:26:20.104" v="1635" actId="20577"/>
        <pc:sldMkLst>
          <pc:docMk/>
          <pc:sldMk cId="3954131262" sldId="332"/>
        </pc:sldMkLst>
      </pc:sldChg>
      <pc:sldChg chg="del">
        <pc:chgData name="Kirsten de Haan" userId="252b4fc3-79fc-4e77-83eb-28adf013a023" providerId="ADAL" clId="{A04D6577-13A7-4CA5-9F22-97290DE18580}" dt="2024-07-03T07:24:17.691" v="158" actId="47"/>
        <pc:sldMkLst>
          <pc:docMk/>
          <pc:sldMk cId="3532783731" sldId="333"/>
        </pc:sldMkLst>
      </pc:sldChg>
      <pc:sldChg chg="modSp add del mod">
        <pc:chgData name="Kirsten de Haan" userId="252b4fc3-79fc-4e77-83eb-28adf013a023" providerId="ADAL" clId="{A04D6577-13A7-4CA5-9F22-97290DE18580}" dt="2024-07-04T10:45:18.957" v="3005" actId="47"/>
        <pc:sldMkLst>
          <pc:docMk/>
          <pc:sldMk cId="4260522424" sldId="333"/>
        </pc:sldMkLst>
      </pc:sldChg>
      <pc:sldChg chg="del">
        <pc:chgData name="Kirsten de Haan" userId="252b4fc3-79fc-4e77-83eb-28adf013a023" providerId="ADAL" clId="{A04D6577-13A7-4CA5-9F22-97290DE18580}" dt="2024-07-03T07:24:18.774" v="159" actId="47"/>
        <pc:sldMkLst>
          <pc:docMk/>
          <pc:sldMk cId="1535587951" sldId="334"/>
        </pc:sldMkLst>
      </pc:sldChg>
      <pc:sldChg chg="modSp add mod">
        <pc:chgData name="Kirsten de Haan" userId="252b4fc3-79fc-4e77-83eb-28adf013a023" providerId="ADAL" clId="{A04D6577-13A7-4CA5-9F22-97290DE18580}" dt="2024-07-04T10:40:03.022" v="2520" actId="13926"/>
        <pc:sldMkLst>
          <pc:docMk/>
          <pc:sldMk cId="3613215408" sldId="335"/>
        </pc:sldMkLst>
      </pc:sldChg>
      <pc:sldChg chg="addSp delSp modSp add mod">
        <pc:chgData name="Kirsten de Haan" userId="252b4fc3-79fc-4e77-83eb-28adf013a023" providerId="ADAL" clId="{A04D6577-13A7-4CA5-9F22-97290DE18580}" dt="2024-07-04T10:49:46.897" v="3216" actId="6549"/>
        <pc:sldMkLst>
          <pc:docMk/>
          <pc:sldMk cId="1555168588" sldId="336"/>
        </pc:sldMkLst>
      </pc:sldChg>
      <pc:sldChg chg="add del">
        <pc:chgData name="Kirsten de Haan" userId="252b4fc3-79fc-4e77-83eb-28adf013a023" providerId="ADAL" clId="{A04D6577-13A7-4CA5-9F22-97290DE18580}" dt="2024-07-04T10:49:22.576" v="3213" actId="47"/>
        <pc:sldMkLst>
          <pc:docMk/>
          <pc:sldMk cId="1747112816" sldId="337"/>
        </pc:sldMkLst>
      </pc:sldChg>
      <pc:sldChg chg="modSp add mod">
        <pc:chgData name="Kirsten de Haan" userId="252b4fc3-79fc-4e77-83eb-28adf013a023" providerId="ADAL" clId="{A04D6577-13A7-4CA5-9F22-97290DE18580}" dt="2024-07-04T10:50:13.857" v="3220" actId="15"/>
        <pc:sldMkLst>
          <pc:docMk/>
          <pc:sldMk cId="3148211056" sldId="337"/>
        </pc:sldMkLst>
      </pc:sldChg>
      <pc:sldChg chg="modSp add mod">
        <pc:chgData name="Kirsten de Haan" userId="252b4fc3-79fc-4e77-83eb-28adf013a023" providerId="ADAL" clId="{A04D6577-13A7-4CA5-9F22-97290DE18580}" dt="2024-07-04T11:40:02.097" v="4096" actId="20577"/>
        <pc:sldMkLst>
          <pc:docMk/>
          <pc:sldMk cId="164775723" sldId="338"/>
        </pc:sldMkLst>
      </pc:sldChg>
      <pc:sldChg chg="modSp add mod">
        <pc:chgData name="Kirsten de Haan" userId="252b4fc3-79fc-4e77-83eb-28adf013a023" providerId="ADAL" clId="{A04D6577-13A7-4CA5-9F22-97290DE18580}" dt="2024-07-04T11:51:10.130" v="4720" actId="20577"/>
        <pc:sldMkLst>
          <pc:docMk/>
          <pc:sldMk cId="1363637689" sldId="339"/>
        </pc:sldMkLst>
      </pc:sldChg>
    </pc:docChg>
  </pc:docChgLst>
  <pc:docChgLst>
    <pc:chgData name="Kirsten de Haan" userId="252b4fc3-79fc-4e77-83eb-28adf013a023" providerId="ADAL" clId="{297ECEFE-835F-4C02-9056-1FE2B50A394E}"/>
    <pc:docChg chg="undo custSel addSld modSld">
      <pc:chgData name="Kirsten de Haan" userId="252b4fc3-79fc-4e77-83eb-28adf013a023" providerId="ADAL" clId="{297ECEFE-835F-4C02-9056-1FE2B50A394E}" dt="2024-05-06T13:05:56.482" v="4064" actId="20577"/>
      <pc:docMkLst>
        <pc:docMk/>
      </pc:docMkLst>
      <pc:sldChg chg="modSp mod">
        <pc:chgData name="Kirsten de Haan" userId="252b4fc3-79fc-4e77-83eb-28adf013a023" providerId="ADAL" clId="{297ECEFE-835F-4C02-9056-1FE2B50A394E}" dt="2024-05-06T13:05:56.482" v="4064" actId="20577"/>
        <pc:sldMkLst>
          <pc:docMk/>
          <pc:sldMk cId="2572656158" sldId="281"/>
        </pc:sldMkLst>
      </pc:sldChg>
      <pc:sldChg chg="addSp delSp modSp mod">
        <pc:chgData name="Kirsten de Haan" userId="252b4fc3-79fc-4e77-83eb-28adf013a023" providerId="ADAL" clId="{297ECEFE-835F-4C02-9056-1FE2B50A394E}" dt="2024-05-06T12:55:39.256" v="3942" actId="20577"/>
        <pc:sldMkLst>
          <pc:docMk/>
          <pc:sldMk cId="2208279985" sldId="319"/>
        </pc:sldMkLst>
      </pc:sldChg>
      <pc:sldChg chg="modSp mod">
        <pc:chgData name="Kirsten de Haan" userId="252b4fc3-79fc-4e77-83eb-28adf013a023" providerId="ADAL" clId="{297ECEFE-835F-4C02-9056-1FE2B50A394E}" dt="2024-05-06T12:56:46.810" v="4024" actId="20577"/>
        <pc:sldMkLst>
          <pc:docMk/>
          <pc:sldMk cId="2407401068" sldId="321"/>
        </pc:sldMkLst>
      </pc:sldChg>
      <pc:sldChg chg="modSp add mod">
        <pc:chgData name="Kirsten de Haan" userId="252b4fc3-79fc-4e77-83eb-28adf013a023" providerId="ADAL" clId="{297ECEFE-835F-4C02-9056-1FE2B50A394E}" dt="2024-05-06T12:56:04.022" v="4014" actId="20577"/>
        <pc:sldMkLst>
          <pc:docMk/>
          <pc:sldMk cId="2036088664" sldId="324"/>
        </pc:sldMkLst>
      </pc:sldChg>
      <pc:sldChg chg="modSp add mod">
        <pc:chgData name="Kirsten de Haan" userId="252b4fc3-79fc-4e77-83eb-28adf013a023" providerId="ADAL" clId="{297ECEFE-835F-4C02-9056-1FE2B50A394E}" dt="2024-05-06T12:37:34.740" v="2347" actId="20577"/>
        <pc:sldMkLst>
          <pc:docMk/>
          <pc:sldMk cId="932776599" sldId="325"/>
        </pc:sldMkLst>
      </pc:sldChg>
      <pc:sldChg chg="modSp add mod">
        <pc:chgData name="Kirsten de Haan" userId="252b4fc3-79fc-4e77-83eb-28adf013a023" providerId="ADAL" clId="{297ECEFE-835F-4C02-9056-1FE2B50A394E}" dt="2024-05-06T12:59:24.256" v="4056" actId="20577"/>
        <pc:sldMkLst>
          <pc:docMk/>
          <pc:sldMk cId="925104611" sldId="326"/>
        </pc:sldMkLst>
      </pc:sldChg>
    </pc:docChg>
  </pc:docChgLst>
  <pc:docChgLst>
    <pc:chgData name="Hanneke Heinrichs" userId="5ce5ed41-3b02-4458-9f75-613df3f56489" providerId="ADAL" clId="{79D0946F-A0A9-4823-9476-260C3D37FA1D}"/>
    <pc:docChg chg="undo custSel addSld modSld">
      <pc:chgData name="Hanneke Heinrichs" userId="5ce5ed41-3b02-4458-9f75-613df3f56489" providerId="ADAL" clId="{79D0946F-A0A9-4823-9476-260C3D37FA1D}" dt="2024-07-04T10:12:12.760" v="148" actId="1076"/>
      <pc:docMkLst>
        <pc:docMk/>
      </pc:docMkLst>
      <pc:sldChg chg="addSp delSp modSp new mod">
        <pc:chgData name="Hanneke Heinrichs" userId="5ce5ed41-3b02-4458-9f75-613df3f56489" providerId="ADAL" clId="{79D0946F-A0A9-4823-9476-260C3D37FA1D}" dt="2024-07-04T10:12:12.760" v="148" actId="1076"/>
        <pc:sldMkLst>
          <pc:docMk/>
          <pc:sldMk cId="2226729271" sldId="334"/>
        </pc:sldMkLst>
      </pc:sldChg>
    </pc:docChg>
  </pc:docChgLst>
  <pc:docChgLst>
    <pc:chgData name="Kirsten de Haan" userId="252b4fc3-79fc-4e77-83eb-28adf013a023" providerId="ADAL" clId="{8FE695F3-2ED1-4BFE-A4AA-6E5829BE4059}"/>
    <pc:docChg chg="undo custSel addSld delSld modSld sldOrd">
      <pc:chgData name="Kirsten de Haan" userId="252b4fc3-79fc-4e77-83eb-28adf013a023" providerId="ADAL" clId="{8FE695F3-2ED1-4BFE-A4AA-6E5829BE4059}" dt="2024-06-03T13:04:23.045" v="1734" actId="47"/>
      <pc:docMkLst>
        <pc:docMk/>
      </pc:docMkLst>
      <pc:sldChg chg="modSp mod">
        <pc:chgData name="Kirsten de Haan" userId="252b4fc3-79fc-4e77-83eb-28adf013a023" providerId="ADAL" clId="{8FE695F3-2ED1-4BFE-A4AA-6E5829BE4059}" dt="2024-06-03T11:56:52.010" v="7" actId="20577"/>
        <pc:sldMkLst>
          <pc:docMk/>
          <pc:sldMk cId="2572656158" sldId="281"/>
        </pc:sldMkLst>
      </pc:sldChg>
      <pc:sldChg chg="modSp del mod">
        <pc:chgData name="Kirsten de Haan" userId="252b4fc3-79fc-4e77-83eb-28adf013a023" providerId="ADAL" clId="{8FE695F3-2ED1-4BFE-A4AA-6E5829BE4059}" dt="2024-06-03T12:35:17.015" v="259" actId="47"/>
        <pc:sldMkLst>
          <pc:docMk/>
          <pc:sldMk cId="2208279985" sldId="319"/>
        </pc:sldMkLst>
      </pc:sldChg>
      <pc:sldChg chg="modSp mod">
        <pc:chgData name="Kirsten de Haan" userId="252b4fc3-79fc-4e77-83eb-28adf013a023" providerId="ADAL" clId="{8FE695F3-2ED1-4BFE-A4AA-6E5829BE4059}" dt="2024-06-03T12:58:30.499" v="1708" actId="14"/>
        <pc:sldMkLst>
          <pc:docMk/>
          <pc:sldMk cId="2407401068" sldId="321"/>
        </pc:sldMkLst>
      </pc:sldChg>
      <pc:sldChg chg="modSp mod">
        <pc:chgData name="Kirsten de Haan" userId="252b4fc3-79fc-4e77-83eb-28adf013a023" providerId="ADAL" clId="{8FE695F3-2ED1-4BFE-A4AA-6E5829BE4059}" dt="2024-06-03T11:57:04.215" v="29" actId="20577"/>
        <pc:sldMkLst>
          <pc:docMk/>
          <pc:sldMk cId="743744700" sldId="323"/>
        </pc:sldMkLst>
      </pc:sldChg>
      <pc:sldChg chg="modSp mod">
        <pc:chgData name="Kirsten de Haan" userId="252b4fc3-79fc-4e77-83eb-28adf013a023" providerId="ADAL" clId="{8FE695F3-2ED1-4BFE-A4AA-6E5829BE4059}" dt="2024-06-03T12:41:59.825" v="723" actId="20577"/>
        <pc:sldMkLst>
          <pc:docMk/>
          <pc:sldMk cId="2036088664" sldId="324"/>
        </pc:sldMkLst>
      </pc:sldChg>
      <pc:sldChg chg="addSp delSp modSp mod modClrScheme chgLayout">
        <pc:chgData name="Kirsten de Haan" userId="252b4fc3-79fc-4e77-83eb-28adf013a023" providerId="ADAL" clId="{8FE695F3-2ED1-4BFE-A4AA-6E5829BE4059}" dt="2024-06-03T12:50:15.728" v="837" actId="478"/>
        <pc:sldMkLst>
          <pc:docMk/>
          <pc:sldMk cId="932776599" sldId="325"/>
        </pc:sldMkLst>
      </pc:sldChg>
      <pc:sldChg chg="del">
        <pc:chgData name="Kirsten de Haan" userId="252b4fc3-79fc-4e77-83eb-28adf013a023" providerId="ADAL" clId="{8FE695F3-2ED1-4BFE-A4AA-6E5829BE4059}" dt="2024-06-03T13:04:23.045" v="1734" actId="47"/>
        <pc:sldMkLst>
          <pc:docMk/>
          <pc:sldMk cId="925104611" sldId="326"/>
        </pc:sldMkLst>
      </pc:sldChg>
      <pc:sldChg chg="modSp add mod">
        <pc:chgData name="Kirsten de Haan" userId="252b4fc3-79fc-4e77-83eb-28adf013a023" providerId="ADAL" clId="{8FE695F3-2ED1-4BFE-A4AA-6E5829BE4059}" dt="2024-06-03T12:34:52.247" v="257" actId="20577"/>
        <pc:sldMkLst>
          <pc:docMk/>
          <pc:sldMk cId="1012571732" sldId="327"/>
        </pc:sldMkLst>
      </pc:sldChg>
      <pc:sldChg chg="modSp add del mod">
        <pc:chgData name="Kirsten de Haan" userId="252b4fc3-79fc-4e77-83eb-28adf013a023" providerId="ADAL" clId="{8FE695F3-2ED1-4BFE-A4AA-6E5829BE4059}" dt="2024-06-03T12:41:52.496" v="718" actId="47"/>
        <pc:sldMkLst>
          <pc:docMk/>
          <pc:sldMk cId="1353408875" sldId="328"/>
        </pc:sldMkLst>
      </pc:sldChg>
      <pc:sldChg chg="modSp add mod ord">
        <pc:chgData name="Kirsten de Haan" userId="252b4fc3-79fc-4e77-83eb-28adf013a023" providerId="ADAL" clId="{8FE695F3-2ED1-4BFE-A4AA-6E5829BE4059}" dt="2024-06-03T12:41:06.847" v="677" actId="5793"/>
        <pc:sldMkLst>
          <pc:docMk/>
          <pc:sldMk cId="907065613" sldId="329"/>
        </pc:sldMkLst>
      </pc:sldChg>
      <pc:sldChg chg="addSp delSp modSp new mod modClrScheme chgLayout">
        <pc:chgData name="Kirsten de Haan" userId="252b4fc3-79fc-4e77-83eb-28adf013a023" providerId="ADAL" clId="{8FE695F3-2ED1-4BFE-A4AA-6E5829BE4059}" dt="2024-06-03T12:51:53.583" v="855" actId="1076"/>
        <pc:sldMkLst>
          <pc:docMk/>
          <pc:sldMk cId="2606756037" sldId="330"/>
        </pc:sldMkLst>
      </pc:sldChg>
      <pc:sldChg chg="modSp new mod">
        <pc:chgData name="Kirsten de Haan" userId="252b4fc3-79fc-4e77-83eb-28adf013a023" providerId="ADAL" clId="{8FE695F3-2ED1-4BFE-A4AA-6E5829BE4059}" dt="2024-06-03T12:53:00.679" v="1000" actId="20577"/>
        <pc:sldMkLst>
          <pc:docMk/>
          <pc:sldMk cId="2344129644" sldId="331"/>
        </pc:sldMkLst>
      </pc:sldChg>
      <pc:sldChg chg="modSp add mod">
        <pc:chgData name="Kirsten de Haan" userId="252b4fc3-79fc-4e77-83eb-28adf013a023" providerId="ADAL" clId="{8FE695F3-2ED1-4BFE-A4AA-6E5829BE4059}" dt="2024-06-03T13:04:02.320" v="1731" actId="20577"/>
        <pc:sldMkLst>
          <pc:docMk/>
          <pc:sldMk cId="677467717" sldId="332"/>
        </pc:sldMkLst>
      </pc:sldChg>
      <pc:sldChg chg="addSp delSp modSp new mod">
        <pc:chgData name="Kirsten de Haan" userId="252b4fc3-79fc-4e77-83eb-28adf013a023" providerId="ADAL" clId="{8FE695F3-2ED1-4BFE-A4AA-6E5829BE4059}" dt="2024-06-03T13:03:50.984" v="1722" actId="478"/>
        <pc:sldMkLst>
          <pc:docMk/>
          <pc:sldMk cId="3532783731" sldId="333"/>
        </pc:sldMkLst>
      </pc:sldChg>
      <pc:sldChg chg="addSp modSp new mod">
        <pc:chgData name="Kirsten de Haan" userId="252b4fc3-79fc-4e77-83eb-28adf013a023" providerId="ADAL" clId="{8FE695F3-2ED1-4BFE-A4AA-6E5829BE4059}" dt="2024-06-03T13:04:12.030" v="1733" actId="1076"/>
        <pc:sldMkLst>
          <pc:docMk/>
          <pc:sldMk cId="1535587951" sldId="334"/>
        </pc:sldMkLst>
      </pc:sldChg>
    </pc:docChg>
  </pc:docChgLst>
  <pc:docChgLst>
    <pc:chgData name="Kirsten de Haan" userId="252b4fc3-79fc-4e77-83eb-28adf013a023" providerId="ADAL" clId="{4CBF68EC-61FC-416E-B775-6A3E51AD0A9C}"/>
    <pc:docChg chg="undo custSel addSld delSld modSld">
      <pc:chgData name="Kirsten de Haan" userId="252b4fc3-79fc-4e77-83eb-28adf013a023" providerId="ADAL" clId="{4CBF68EC-61FC-416E-B775-6A3E51AD0A9C}" dt="2024-11-11T17:16:15.830" v="9057" actId="403"/>
      <pc:docMkLst>
        <pc:docMk/>
      </pc:docMkLst>
      <pc:sldChg chg="addSp del mod">
        <pc:chgData name="Kirsten de Haan" userId="252b4fc3-79fc-4e77-83eb-28adf013a023" providerId="ADAL" clId="{4CBF68EC-61FC-416E-B775-6A3E51AD0A9C}" dt="2024-11-06T12:40:10.107" v="116" actId="47"/>
        <pc:sldMkLst>
          <pc:docMk/>
          <pc:sldMk cId="2572656158" sldId="281"/>
        </pc:sldMkLst>
      </pc:sldChg>
      <pc:sldChg chg="del">
        <pc:chgData name="Kirsten de Haan" userId="252b4fc3-79fc-4e77-83eb-28adf013a023" providerId="ADAL" clId="{4CBF68EC-61FC-416E-B775-6A3E51AD0A9C}" dt="2024-11-10T17:18:59.785" v="3398" actId="47"/>
        <pc:sldMkLst>
          <pc:docMk/>
          <pc:sldMk cId="300058183" sldId="287"/>
        </pc:sldMkLst>
      </pc:sldChg>
      <pc:sldChg chg="del">
        <pc:chgData name="Kirsten de Haan" userId="252b4fc3-79fc-4e77-83eb-28adf013a023" providerId="ADAL" clId="{4CBF68EC-61FC-416E-B775-6A3E51AD0A9C}" dt="2024-11-06T12:42:24.850" v="118" actId="47"/>
        <pc:sldMkLst>
          <pc:docMk/>
          <pc:sldMk cId="743744700" sldId="323"/>
        </pc:sldMkLst>
      </pc:sldChg>
      <pc:sldChg chg="modSp add mod modNotesTx">
        <pc:chgData name="Kirsten de Haan" userId="252b4fc3-79fc-4e77-83eb-28adf013a023" providerId="ADAL" clId="{4CBF68EC-61FC-416E-B775-6A3E51AD0A9C}" dt="2024-11-11T10:31:27.937" v="8583" actId="20577"/>
        <pc:sldMkLst>
          <pc:docMk/>
          <pc:sldMk cId="157414716" sldId="324"/>
        </pc:sldMkLst>
      </pc:sldChg>
      <pc:sldChg chg="modSp new del mod">
        <pc:chgData name="Kirsten de Haan" userId="252b4fc3-79fc-4e77-83eb-28adf013a023" providerId="ADAL" clId="{4CBF68EC-61FC-416E-B775-6A3E51AD0A9C}" dt="2024-11-06T12:37:58.516" v="111" actId="47"/>
        <pc:sldMkLst>
          <pc:docMk/>
          <pc:sldMk cId="1926881821" sldId="325"/>
        </pc:sldMkLst>
      </pc:sldChg>
      <pc:sldChg chg="delSp modSp add mod delCm modNotesTx">
        <pc:chgData name="Kirsten de Haan" userId="252b4fc3-79fc-4e77-83eb-28adf013a023" providerId="ADAL" clId="{4CBF68EC-61FC-416E-B775-6A3E51AD0A9C}" dt="2024-11-11T17:16:15.830" v="9057" actId="403"/>
        <pc:sldMkLst>
          <pc:docMk/>
          <pc:sldMk cId="2982884840" sldId="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irsten de Haan" userId="252b4fc3-79fc-4e77-83eb-28adf013a023" providerId="ADAL" clId="{4CBF68EC-61FC-416E-B775-6A3E51AD0A9C}" dt="2024-11-11T10:09:50.308" v="7785"/>
              <pc2:cmMkLst xmlns:pc2="http://schemas.microsoft.com/office/powerpoint/2019/9/main/command">
                <pc:docMk/>
                <pc:sldMk cId="2982884840" sldId="326"/>
                <pc2:cmMk id="{51DB7220-C7D0-42D9-8838-82493C75F5E8}"/>
              </pc2:cmMkLst>
            </pc226:cmChg>
          </p:ext>
        </pc:extLst>
      </pc:sldChg>
      <pc:sldChg chg="modSp add mod addCm delCm modCm modNotesTx">
        <pc:chgData name="Kirsten de Haan" userId="252b4fc3-79fc-4e77-83eb-28adf013a023" providerId="ADAL" clId="{4CBF68EC-61FC-416E-B775-6A3E51AD0A9C}" dt="2024-11-11T10:29:31.126" v="8559"/>
        <pc:sldMkLst>
          <pc:docMk/>
          <pc:sldMk cId="85868753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irsten de Haan" userId="252b4fc3-79fc-4e77-83eb-28adf013a023" providerId="ADAL" clId="{4CBF68EC-61FC-416E-B775-6A3E51AD0A9C}" dt="2024-11-11T10:11:32.010" v="7825"/>
              <pc2:cmMkLst xmlns:pc2="http://schemas.microsoft.com/office/powerpoint/2019/9/main/command">
                <pc:docMk/>
                <pc:sldMk cId="858687531" sldId="327"/>
                <pc2:cmMk id="{17DB7B2C-127A-4741-A993-BCF673CB4A3B}"/>
              </pc2:cmMkLst>
            </pc226:cmChg>
            <pc226:cmChg xmlns:pc226="http://schemas.microsoft.com/office/powerpoint/2022/06/main/command" chg="add del mod">
              <pc226:chgData name="Kirsten de Haan" userId="252b4fc3-79fc-4e77-83eb-28adf013a023" providerId="ADAL" clId="{4CBF68EC-61FC-416E-B775-6A3E51AD0A9C}" dt="2024-11-11T10:29:31.126" v="8559"/>
              <pc2:cmMkLst xmlns:pc2="http://schemas.microsoft.com/office/powerpoint/2019/9/main/command">
                <pc:docMk/>
                <pc:sldMk cId="858687531" sldId="327"/>
                <pc2:cmMk id="{12D5552D-F6B4-4AF0-AEFD-565C74B2401C}"/>
              </pc2:cmMkLst>
            </pc226:cmChg>
            <pc226:cmChg xmlns:pc226="http://schemas.microsoft.com/office/powerpoint/2022/06/main/command" chg="add del mod">
              <pc226:chgData name="Kirsten de Haan" userId="252b4fc3-79fc-4e77-83eb-28adf013a023" providerId="ADAL" clId="{4CBF68EC-61FC-416E-B775-6A3E51AD0A9C}" dt="2024-11-11T10:29:29.301" v="8558"/>
              <pc2:cmMkLst xmlns:pc2="http://schemas.microsoft.com/office/powerpoint/2019/9/main/command">
                <pc:docMk/>
                <pc:sldMk cId="858687531" sldId="327"/>
                <pc2:cmMk id="{574D2C64-7C5E-404F-ADD9-188A54E778F8}"/>
              </pc2:cmMkLst>
            </pc226:cmChg>
          </p:ext>
        </pc:extLst>
      </pc:sldChg>
      <pc:sldChg chg="modSp add mod modNotesTx">
        <pc:chgData name="Kirsten de Haan" userId="252b4fc3-79fc-4e77-83eb-28adf013a023" providerId="ADAL" clId="{4CBF68EC-61FC-416E-B775-6A3E51AD0A9C}" dt="2024-11-11T10:09:30.652" v="7782"/>
        <pc:sldMkLst>
          <pc:docMk/>
          <pc:sldMk cId="1169049135" sldId="328"/>
        </pc:sldMkLst>
      </pc:sldChg>
      <pc:sldChg chg="modSp add del mod">
        <pc:chgData name="Kirsten de Haan" userId="252b4fc3-79fc-4e77-83eb-28adf013a023" providerId="ADAL" clId="{4CBF68EC-61FC-416E-B775-6A3E51AD0A9C}" dt="2024-11-10T16:53:41.542" v="2693" actId="47"/>
        <pc:sldMkLst>
          <pc:docMk/>
          <pc:sldMk cId="1450431085" sldId="329"/>
        </pc:sldMkLst>
      </pc:sldChg>
      <pc:sldChg chg="del">
        <pc:chgData name="Kirsten de Haan" userId="252b4fc3-79fc-4e77-83eb-28adf013a023" providerId="ADAL" clId="{4CBF68EC-61FC-416E-B775-6A3E51AD0A9C}" dt="2024-11-06T12:18:20.839" v="2" actId="47"/>
        <pc:sldMkLst>
          <pc:docMk/>
          <pc:sldMk cId="1795091915" sldId="330"/>
        </pc:sldMkLst>
      </pc:sldChg>
      <pc:sldChg chg="modSp add del mod">
        <pc:chgData name="Kirsten de Haan" userId="252b4fc3-79fc-4e77-83eb-28adf013a023" providerId="ADAL" clId="{4CBF68EC-61FC-416E-B775-6A3E51AD0A9C}" dt="2024-11-07T14:47:57.838" v="612" actId="47"/>
        <pc:sldMkLst>
          <pc:docMk/>
          <pc:sldMk cId="3011937770" sldId="330"/>
        </pc:sldMkLst>
      </pc:sldChg>
      <pc:sldChg chg="modSp add del mod">
        <pc:chgData name="Kirsten de Haan" userId="252b4fc3-79fc-4e77-83eb-28adf013a023" providerId="ADAL" clId="{4CBF68EC-61FC-416E-B775-6A3E51AD0A9C}" dt="2024-11-10T17:14:42.699" v="3222" actId="47"/>
        <pc:sldMkLst>
          <pc:docMk/>
          <pc:sldMk cId="1892573135" sldId="331"/>
        </pc:sldMkLst>
      </pc:sldChg>
      <pc:sldChg chg="modSp add del mod">
        <pc:chgData name="Kirsten de Haan" userId="252b4fc3-79fc-4e77-83eb-28adf013a023" providerId="ADAL" clId="{4CBF68EC-61FC-416E-B775-6A3E51AD0A9C}" dt="2024-11-10T17:21:17.837" v="3487" actId="47"/>
        <pc:sldMkLst>
          <pc:docMk/>
          <pc:sldMk cId="1664660692" sldId="332"/>
        </pc:sldMkLst>
      </pc:sldChg>
      <pc:sldChg chg="modSp add mod addCm delCm modCm modNotesTx">
        <pc:chgData name="Kirsten de Haan" userId="252b4fc3-79fc-4e77-83eb-28adf013a023" providerId="ADAL" clId="{4CBF68EC-61FC-416E-B775-6A3E51AD0A9C}" dt="2024-11-11T11:29:53.738" v="9050" actId="6549"/>
        <pc:sldMkLst>
          <pc:docMk/>
          <pc:sldMk cId="2712033363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Kirsten de Haan" userId="252b4fc3-79fc-4e77-83eb-28adf013a023" providerId="ADAL" clId="{4CBF68EC-61FC-416E-B775-6A3E51AD0A9C}" dt="2024-11-11T10:54:55.274" v="8861"/>
              <pc2:cmMkLst xmlns:pc2="http://schemas.microsoft.com/office/powerpoint/2019/9/main/command">
                <pc:docMk/>
                <pc:sldMk cId="2712033363" sldId="333"/>
                <pc2:cmMk id="{258C0134-95A1-405E-8759-FA98C7EA3AC7}"/>
              </pc2:cmMkLst>
            </pc226:cmChg>
          </p:ext>
        </pc:extLst>
      </pc:sldChg>
      <pc:sldChg chg="modSp add del mod">
        <pc:chgData name="Kirsten de Haan" userId="252b4fc3-79fc-4e77-83eb-28adf013a023" providerId="ADAL" clId="{4CBF68EC-61FC-416E-B775-6A3E51AD0A9C}" dt="2024-11-10T17:15:41.965" v="3336" actId="47"/>
        <pc:sldMkLst>
          <pc:docMk/>
          <pc:sldMk cId="1255219488" sldId="334"/>
        </pc:sldMkLst>
      </pc:sldChg>
      <pc:sldChg chg="modSp add mod delCm modCm modNotesTx">
        <pc:chgData name="Kirsten de Haan" userId="252b4fc3-79fc-4e77-83eb-28adf013a023" providerId="ADAL" clId="{4CBF68EC-61FC-416E-B775-6A3E51AD0A9C}" dt="2024-11-11T11:22:06.344" v="9047"/>
        <pc:sldMkLst>
          <pc:docMk/>
          <pc:sldMk cId="451038102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irsten de Haan" userId="252b4fc3-79fc-4e77-83eb-28adf013a023" providerId="ADAL" clId="{4CBF68EC-61FC-416E-B775-6A3E51AD0A9C}" dt="2024-11-11T11:22:06.344" v="9047"/>
              <pc2:cmMkLst xmlns:pc2="http://schemas.microsoft.com/office/powerpoint/2019/9/main/command">
                <pc:docMk/>
                <pc:sldMk cId="451038102" sldId="335"/>
                <pc2:cmMk id="{F9607E19-EDC4-47CB-946B-057828C243F6}"/>
              </pc2:cmMkLst>
            </pc226:cmChg>
          </p:ext>
        </pc:extLst>
      </pc:sldChg>
      <pc:sldChg chg="del">
        <pc:chgData name="Kirsten de Haan" userId="252b4fc3-79fc-4e77-83eb-28adf013a023" providerId="ADAL" clId="{4CBF68EC-61FC-416E-B775-6A3E51AD0A9C}" dt="2024-11-06T12:18:19.675" v="0" actId="47"/>
        <pc:sldMkLst>
          <pc:docMk/>
          <pc:sldMk cId="3613215408" sldId="335"/>
        </pc:sldMkLst>
      </pc:sldChg>
      <pc:sldChg chg="modSp new mod">
        <pc:chgData name="Kirsten de Haan" userId="252b4fc3-79fc-4e77-83eb-28adf013a023" providerId="ADAL" clId="{4CBF68EC-61FC-416E-B775-6A3E51AD0A9C}" dt="2024-11-11T09:50:04.511" v="7774" actId="20577"/>
        <pc:sldMkLst>
          <pc:docMk/>
          <pc:sldMk cId="1797278069" sldId="336"/>
        </pc:sldMkLst>
      </pc:sldChg>
      <pc:sldChg chg="modSp add mod delCm modCm modNotesTx">
        <pc:chgData name="Kirsten de Haan" userId="252b4fc3-79fc-4e77-83eb-28adf013a023" providerId="ADAL" clId="{4CBF68EC-61FC-416E-B775-6A3E51AD0A9C}" dt="2024-11-11T10:18:23.319" v="8557"/>
        <pc:sldMkLst>
          <pc:docMk/>
          <pc:sldMk cId="1139420374" sldId="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irsten de Haan" userId="252b4fc3-79fc-4e77-83eb-28adf013a023" providerId="ADAL" clId="{4CBF68EC-61FC-416E-B775-6A3E51AD0A9C}" dt="2024-11-11T10:17:33.694" v="8427"/>
              <pc2:cmMkLst xmlns:pc2="http://schemas.microsoft.com/office/powerpoint/2019/9/main/command">
                <pc:docMk/>
                <pc:sldMk cId="1139420374" sldId="337"/>
                <pc2:cmMk id="{60A58E79-ACCC-45E0-BCE1-6423B045424D}"/>
              </pc2:cmMkLst>
            </pc226:cmChg>
            <pc226:cmChg xmlns:pc226="http://schemas.microsoft.com/office/powerpoint/2022/06/main/command" chg="del">
              <pc226:chgData name="Kirsten de Haan" userId="252b4fc3-79fc-4e77-83eb-28adf013a023" providerId="ADAL" clId="{4CBF68EC-61FC-416E-B775-6A3E51AD0A9C}" dt="2024-11-11T10:18:23.319" v="8557"/>
              <pc2:cmMkLst xmlns:pc2="http://schemas.microsoft.com/office/powerpoint/2019/9/main/command">
                <pc:docMk/>
                <pc:sldMk cId="1139420374" sldId="337"/>
                <pc2:cmMk id="{FDD6F2EB-60E1-4F26-811D-920FB90D30B1}"/>
              </pc2:cmMkLst>
            </pc226:cmChg>
          </p:ext>
        </pc:extLst>
      </pc:sldChg>
      <pc:sldChg chg="del">
        <pc:chgData name="Kirsten de Haan" userId="252b4fc3-79fc-4e77-83eb-28adf013a023" providerId="ADAL" clId="{4CBF68EC-61FC-416E-B775-6A3E51AD0A9C}" dt="2024-11-06T12:18:20.209" v="1" actId="47"/>
        <pc:sldMkLst>
          <pc:docMk/>
          <pc:sldMk cId="2170961484" sldId="337"/>
        </pc:sldMkLst>
      </pc:sldChg>
      <pc:sldChg chg="modSp add mod modNotesTx">
        <pc:chgData name="Kirsten de Haan" userId="252b4fc3-79fc-4e77-83eb-28adf013a023" providerId="ADAL" clId="{4CBF68EC-61FC-416E-B775-6A3E51AD0A9C}" dt="2024-11-11T11:06:02.762" v="8972" actId="20577"/>
        <pc:sldMkLst>
          <pc:docMk/>
          <pc:sldMk cId="173855577" sldId="338"/>
        </pc:sldMkLst>
      </pc:sldChg>
      <pc:sldChg chg="del">
        <pc:chgData name="Kirsten de Haan" userId="252b4fc3-79fc-4e77-83eb-28adf013a023" providerId="ADAL" clId="{4CBF68EC-61FC-416E-B775-6A3E51AD0A9C}" dt="2024-11-06T12:18:22.225" v="3" actId="47"/>
        <pc:sldMkLst>
          <pc:docMk/>
          <pc:sldMk cId="4291101390" sldId="338"/>
        </pc:sldMkLst>
      </pc:sldChg>
    </pc:docChg>
  </pc:docChgLst>
  <pc:docChgLst>
    <pc:chgData name="Kirsten de Haan" userId="252b4fc3-79fc-4e77-83eb-28adf013a023" providerId="ADAL" clId="{E2CE56A5-571B-4CB5-82A9-BF439F429FFB}"/>
    <pc:docChg chg="undo custSel addSld delSld modSld">
      <pc:chgData name="Kirsten de Haan" userId="252b4fc3-79fc-4e77-83eb-28adf013a023" providerId="ADAL" clId="{E2CE56A5-571B-4CB5-82A9-BF439F429FFB}" dt="2023-08-24T09:46:36.676" v="1337" actId="20577"/>
      <pc:docMkLst>
        <pc:docMk/>
      </pc:docMkLst>
      <pc:sldChg chg="del">
        <pc:chgData name="Kirsten de Haan" userId="252b4fc3-79fc-4e77-83eb-28adf013a023" providerId="ADAL" clId="{E2CE56A5-571B-4CB5-82A9-BF439F429FFB}" dt="2023-08-24T09:20:34.659" v="1212" actId="47"/>
        <pc:sldMkLst>
          <pc:docMk/>
          <pc:sldMk cId="1092659860" sldId="264"/>
        </pc:sldMkLst>
      </pc:sldChg>
      <pc:sldChg chg="modSp add del mod">
        <pc:chgData name="Kirsten de Haan" userId="252b4fc3-79fc-4e77-83eb-28adf013a023" providerId="ADAL" clId="{E2CE56A5-571B-4CB5-82A9-BF439F429FFB}" dt="2023-08-24T09:22:41.708" v="1241" actId="14100"/>
        <pc:sldMkLst>
          <pc:docMk/>
          <pc:sldMk cId="2572656158" sldId="281"/>
        </pc:sldMkLst>
      </pc:sldChg>
      <pc:sldChg chg="add del">
        <pc:chgData name="Kirsten de Haan" userId="252b4fc3-79fc-4e77-83eb-28adf013a023" providerId="ADAL" clId="{E2CE56A5-571B-4CB5-82A9-BF439F429FFB}" dt="2023-08-24T09:22:34.480" v="1240" actId="47"/>
        <pc:sldMkLst>
          <pc:docMk/>
          <pc:sldMk cId="3333403582" sldId="283"/>
        </pc:sldMkLst>
      </pc:sldChg>
      <pc:sldChg chg="modSp mod">
        <pc:chgData name="Kirsten de Haan" userId="252b4fc3-79fc-4e77-83eb-28adf013a023" providerId="ADAL" clId="{E2CE56A5-571B-4CB5-82A9-BF439F429FFB}" dt="2023-08-24T09:23:25.164" v="1244" actId="1076"/>
        <pc:sldMkLst>
          <pc:docMk/>
          <pc:sldMk cId="455993051" sldId="284"/>
        </pc:sldMkLst>
      </pc:sldChg>
      <pc:sldChg chg="modSp mod">
        <pc:chgData name="Kirsten de Haan" userId="252b4fc3-79fc-4e77-83eb-28adf013a023" providerId="ADAL" clId="{E2CE56A5-571B-4CB5-82A9-BF439F429FFB}" dt="2023-08-24T09:38:16.103" v="1275"/>
        <pc:sldMkLst>
          <pc:docMk/>
          <pc:sldMk cId="1294561497" sldId="285"/>
        </pc:sldMkLst>
      </pc:sldChg>
      <pc:sldChg chg="modSp add mod">
        <pc:chgData name="Kirsten de Haan" userId="252b4fc3-79fc-4e77-83eb-28adf013a023" providerId="ADAL" clId="{E2CE56A5-571B-4CB5-82A9-BF439F429FFB}" dt="2023-08-24T09:23:17.163" v="1243" actId="1076"/>
        <pc:sldMkLst>
          <pc:docMk/>
          <pc:sldMk cId="2030877967" sldId="291"/>
        </pc:sldMkLst>
      </pc:sldChg>
      <pc:sldChg chg="modSp add mod">
        <pc:chgData name="Kirsten de Haan" userId="252b4fc3-79fc-4e77-83eb-28adf013a023" providerId="ADAL" clId="{E2CE56A5-571B-4CB5-82A9-BF439F429FFB}" dt="2023-08-24T09:23:35.922" v="1245" actId="1076"/>
        <pc:sldMkLst>
          <pc:docMk/>
          <pc:sldMk cId="3225390000" sldId="292"/>
        </pc:sldMkLst>
      </pc:sldChg>
      <pc:sldChg chg="modSp add del mod modClrScheme chgLayout">
        <pc:chgData name="Kirsten de Haan" userId="252b4fc3-79fc-4e77-83eb-28adf013a023" providerId="ADAL" clId="{E2CE56A5-571B-4CB5-82A9-BF439F429FFB}" dt="2023-08-24T09:43:38.048" v="1322" actId="47"/>
        <pc:sldMkLst>
          <pc:docMk/>
          <pc:sldMk cId="1249779847" sldId="293"/>
        </pc:sldMkLst>
      </pc:sldChg>
      <pc:sldChg chg="modSp add mod">
        <pc:chgData name="Kirsten de Haan" userId="252b4fc3-79fc-4e77-83eb-28adf013a023" providerId="ADAL" clId="{E2CE56A5-571B-4CB5-82A9-BF439F429FFB}" dt="2023-08-24T09:20:16.876" v="1211" actId="20577"/>
        <pc:sldMkLst>
          <pc:docMk/>
          <pc:sldMk cId="1301911710" sldId="294"/>
        </pc:sldMkLst>
      </pc:sldChg>
      <pc:sldChg chg="modSp add mod">
        <pc:chgData name="Kirsten de Haan" userId="252b4fc3-79fc-4e77-83eb-28adf013a023" providerId="ADAL" clId="{E2CE56A5-571B-4CB5-82A9-BF439F429FFB}" dt="2023-08-24T09:43:19.698" v="1321" actId="20577"/>
        <pc:sldMkLst>
          <pc:docMk/>
          <pc:sldMk cId="1700561599" sldId="295"/>
        </pc:sldMkLst>
      </pc:sldChg>
      <pc:sldChg chg="modSp add mod">
        <pc:chgData name="Kirsten de Haan" userId="252b4fc3-79fc-4e77-83eb-28adf013a023" providerId="ADAL" clId="{E2CE56A5-571B-4CB5-82A9-BF439F429FFB}" dt="2023-08-24T09:46:36.676" v="1337" actId="20577"/>
        <pc:sldMkLst>
          <pc:docMk/>
          <pc:sldMk cId="352971857" sldId="296"/>
        </pc:sldMkLst>
      </pc:sldChg>
      <pc:sldChg chg="add del">
        <pc:chgData name="Kirsten de Haan" userId="252b4fc3-79fc-4e77-83eb-28adf013a023" providerId="ADAL" clId="{E2CE56A5-571B-4CB5-82A9-BF439F429FFB}" dt="2023-08-24T09:38:33.682" v="1278"/>
        <pc:sldMkLst>
          <pc:docMk/>
          <pc:sldMk cId="1768950222" sldId="296"/>
        </pc:sldMkLst>
      </pc:sldChg>
    </pc:docChg>
  </pc:docChgLst>
  <pc:docChgLst>
    <pc:chgData name="Kirsten de Haan" userId="252b4fc3-79fc-4e77-83eb-28adf013a023" providerId="ADAL" clId="{6E1A1206-1F70-4C70-863D-FD6B7B04963A}"/>
    <pc:docChg chg="undo custSel addSld modSld sldOrd">
      <pc:chgData name="Kirsten de Haan" userId="252b4fc3-79fc-4e77-83eb-28adf013a023" providerId="ADAL" clId="{6E1A1206-1F70-4C70-863D-FD6B7B04963A}" dt="2023-09-21T08:06:43.554" v="2452" actId="20577"/>
      <pc:docMkLst>
        <pc:docMk/>
      </pc:docMkLst>
      <pc:sldChg chg="modSp mod">
        <pc:chgData name="Kirsten de Haan" userId="252b4fc3-79fc-4e77-83eb-28adf013a023" providerId="ADAL" clId="{6E1A1206-1F70-4C70-863D-FD6B7B04963A}" dt="2023-09-20T21:15:31.416" v="2359" actId="21"/>
        <pc:sldMkLst>
          <pc:docMk/>
          <pc:sldMk cId="1301911710" sldId="294"/>
        </pc:sldMkLst>
      </pc:sldChg>
      <pc:sldChg chg="modSp add mod">
        <pc:chgData name="Kirsten de Haan" userId="252b4fc3-79fc-4e77-83eb-28adf013a023" providerId="ADAL" clId="{6E1A1206-1F70-4C70-863D-FD6B7B04963A}" dt="2023-09-21T08:05:35.928" v="2411" actId="20577"/>
        <pc:sldMkLst>
          <pc:docMk/>
          <pc:sldMk cId="3768250297" sldId="297"/>
        </pc:sldMkLst>
      </pc:sldChg>
      <pc:sldChg chg="modSp add mod ord">
        <pc:chgData name="Kirsten de Haan" userId="252b4fc3-79fc-4e77-83eb-28adf013a023" providerId="ADAL" clId="{6E1A1206-1F70-4C70-863D-FD6B7B04963A}" dt="2023-09-20T21:16:04.318" v="2364" actId="20577"/>
        <pc:sldMkLst>
          <pc:docMk/>
          <pc:sldMk cId="3826046461" sldId="298"/>
        </pc:sldMkLst>
      </pc:sldChg>
      <pc:sldChg chg="modSp add mod">
        <pc:chgData name="Kirsten de Haan" userId="252b4fc3-79fc-4e77-83eb-28adf013a023" providerId="ADAL" clId="{6E1A1206-1F70-4C70-863D-FD6B7B04963A}" dt="2023-09-20T21:15:58.134" v="2362" actId="20577"/>
        <pc:sldMkLst>
          <pc:docMk/>
          <pc:sldMk cId="2063532374" sldId="299"/>
        </pc:sldMkLst>
      </pc:sldChg>
      <pc:sldChg chg="modSp add mod">
        <pc:chgData name="Kirsten de Haan" userId="252b4fc3-79fc-4e77-83eb-28adf013a023" providerId="ADAL" clId="{6E1A1206-1F70-4C70-863D-FD6B7B04963A}" dt="2023-09-20T21:16:28.571" v="2367" actId="1076"/>
        <pc:sldMkLst>
          <pc:docMk/>
          <pc:sldMk cId="1884365373" sldId="300"/>
        </pc:sldMkLst>
      </pc:sldChg>
      <pc:sldChg chg="modSp add mod">
        <pc:chgData name="Kirsten de Haan" userId="252b4fc3-79fc-4e77-83eb-28adf013a023" providerId="ADAL" clId="{6E1A1206-1F70-4C70-863D-FD6B7B04963A}" dt="2023-09-21T08:06:16.794" v="2413" actId="403"/>
        <pc:sldMkLst>
          <pc:docMk/>
          <pc:sldMk cId="3994582984" sldId="301"/>
        </pc:sldMkLst>
      </pc:sldChg>
      <pc:sldChg chg="modSp add mod ord">
        <pc:chgData name="Kirsten de Haan" userId="252b4fc3-79fc-4e77-83eb-28adf013a023" providerId="ADAL" clId="{6E1A1206-1F70-4C70-863D-FD6B7B04963A}" dt="2023-09-21T08:06:43.554" v="2452" actId="20577"/>
        <pc:sldMkLst>
          <pc:docMk/>
          <pc:sldMk cId="2037929134" sldId="302"/>
        </pc:sldMkLst>
      </pc:sldChg>
      <pc:sldChg chg="modSp add mod">
        <pc:chgData name="Kirsten de Haan" userId="252b4fc3-79fc-4e77-83eb-28adf013a023" providerId="ADAL" clId="{6E1A1206-1F70-4C70-863D-FD6B7B04963A}" dt="2023-09-20T21:19:28.889" v="2408" actId="5793"/>
        <pc:sldMkLst>
          <pc:docMk/>
          <pc:sldMk cId="3297094148" sldId="303"/>
        </pc:sldMkLst>
      </pc:sldChg>
    </pc:docChg>
  </pc:docChgLst>
  <pc:docChgLst>
    <pc:chgData name="Hanneke Heinrichs" userId="5ce5ed41-3b02-4458-9f75-613df3f56489" providerId="ADAL" clId="{B2D22B68-6915-4EE0-B257-65553F8B85F0}"/>
    <pc:docChg chg="custSel addSld modSld">
      <pc:chgData name="Hanneke Heinrichs" userId="5ce5ed41-3b02-4458-9f75-613df3f56489" providerId="ADAL" clId="{B2D22B68-6915-4EE0-B257-65553F8B85F0}" dt="2024-09-02T13:51:31.604" v="61" actId="14734"/>
      <pc:docMkLst>
        <pc:docMk/>
      </pc:docMkLst>
      <pc:sldChg chg="addSp delSp modSp new mod">
        <pc:chgData name="Hanneke Heinrichs" userId="5ce5ed41-3b02-4458-9f75-613df3f56489" providerId="ADAL" clId="{B2D22B68-6915-4EE0-B257-65553F8B85F0}" dt="2024-09-02T13:51:31.604" v="61" actId="14734"/>
        <pc:sldMkLst>
          <pc:docMk/>
          <pc:sldMk cId="1025832760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09F25AA-5B42-4C6D-AB6D-CF1451984C30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275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275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38EBADC-B12D-4271-A762-9F2EF06ED8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90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27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4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07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373D1-614D-70AC-584D-5ED09EBC2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3BBDE2-9096-D54B-F7F9-874DDE1F9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64CE3B-A7CC-F994-3224-91C7E5ABC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B92A47-D0AE-2EEE-34CC-B40877A3B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2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BDD06-5B4F-6146-B8AC-772F451A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C154ED9-6727-0648-7868-D1CAF9F25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383C8F-A23C-33AB-D83B-2E9D8676C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BAB758-B461-78D1-4161-04850DF05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29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69BD-116A-58DF-7A6A-9A25A15FA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5B6FEC9-D3AC-79BF-DC26-914276923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8EE23D-767D-50A8-9362-05D8DF65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AB556F-D7C1-801B-71FB-DEE06CFD6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07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Worked on the presentation – navigable table of contents in the sidebar, etc. Invitation to check out the specification for yourselves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6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7EE95-1223-F815-5016-F7AC8372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F0711F6-FE73-ACD7-762C-8EB44FEAF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92006F-7F30-BB68-F315-A408448E8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C6B51E-6C81-FE8F-E3CF-6804961A5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56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8EC40-642A-F2C8-5A07-97215EA77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4BA3C6-F5F1-8875-E76A-CD21F0F23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3F7CE2-2A17-C16C-9B59-5DD1F260A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A8E623-4FAA-5A42-F299-DBC3FFA1F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BADC-B12D-4271-A762-9F2EF06ED85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3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6" y="5357341"/>
            <a:ext cx="5857874" cy="218549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6" y="992706"/>
            <a:ext cx="5857874" cy="434605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pictogram om een afbeelding te kiezen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4E1527A-6884-1784-CF14-4DCF25C5E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1009495"/>
            <a:ext cx="5143500" cy="86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 descr="Plaats hier de datum van jouw presentatie">
            <a:extLst>
              <a:ext uri="{FF2B5EF4-FFF2-40B4-BE49-F238E27FC236}">
                <a16:creationId xmlns:a16="http://schemas.microsoft.com/office/drawing/2014/main" id="{E754E3AB-631D-CC1A-C29F-C2CD00CA5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075" y="6021973"/>
            <a:ext cx="2702593" cy="318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1E80F-BB5A-488C-E7F4-8A50AE606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25" y="1905256"/>
            <a:ext cx="51435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nl-NL"/>
              <a:t>PLAATS HIER DE TITEL VAN DE </a:t>
            </a:r>
            <a:r>
              <a:rPr lang="nl-NL" err="1"/>
              <a:t>PRESENTATIE.Klik</a:t>
            </a:r>
            <a:r>
              <a:rPr lang="nl-NL"/>
              <a:t>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094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 - Eig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869669-5C34-4AD0-9BE6-8BC2E7227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061" y="581026"/>
            <a:ext cx="7587340" cy="368617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aseline="0">
                <a:latin typeface="Montserrat Black" panose="00000A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D877358-84A4-44C5-9E25-4B6D2AE1AB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061" y="4774293"/>
            <a:ext cx="7534275" cy="697366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nl-NL" sz="3600" kern="1200" noProof="0" dirty="0" smtClean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9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08013" y="1028700"/>
            <a:ext cx="5116512" cy="1009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028826"/>
            <a:ext cx="9182099" cy="287655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cap="all" baseline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6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608013" y="6019800"/>
            <a:ext cx="352583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435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6" y="5357341"/>
            <a:ext cx="5857874" cy="218549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447675" y="1009650"/>
            <a:ext cx="5276850" cy="1381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/>
          </p:nvPr>
        </p:nvSpPr>
        <p:spPr>
          <a:xfrm>
            <a:off x="447675" y="2505075"/>
            <a:ext cx="5276850" cy="30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6" y="992706"/>
            <a:ext cx="5857874" cy="4346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pictogram om een afbeelding te kiezen</a:t>
            </a:r>
          </a:p>
        </p:txBody>
      </p:sp>
      <p:sp>
        <p:nvSpPr>
          <p:cNvPr id="15" name="Tijdelijke aanduiding voor tekst 14" descr="Titel van je presentatie"/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527685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040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0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334125" y="1009650"/>
            <a:ext cx="5857875" cy="456565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527685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088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0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334125" y="1009650"/>
            <a:ext cx="5857875" cy="4565650"/>
          </a:xfrm>
          <a:prstGeom prst="rect">
            <a:avLst/>
          </a:prstGeom>
        </p:spPr>
        <p:txBody>
          <a:bodyPr anchor="ctr"/>
          <a:lstStyle>
            <a:lvl1pPr marL="342900" indent="-342900"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527685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59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61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 - 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4A1D0F0-0F02-4E99-B4CC-B02F2EC95F81}"/>
              </a:ext>
            </a:extLst>
          </p:cNvPr>
          <p:cNvSpPr txBox="1"/>
          <p:nvPr userDrawn="1"/>
        </p:nvSpPr>
        <p:spPr>
          <a:xfrm>
            <a:off x="424545" y="4725550"/>
            <a:ext cx="770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latin typeface="Lato" panose="020F0502020204030203" pitchFamily="34" charset="0"/>
              </a:rPr>
              <a:t>Zijn er nog vragen?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670E1100-8704-4F86-8086-62EB94F4D2C1}"/>
              </a:ext>
            </a:extLst>
          </p:cNvPr>
          <p:cNvSpPr txBox="1">
            <a:spLocks/>
          </p:cNvSpPr>
          <p:nvPr userDrawn="1"/>
        </p:nvSpPr>
        <p:spPr>
          <a:xfrm>
            <a:off x="424545" y="707571"/>
            <a:ext cx="7580086" cy="383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nl-NL" sz="80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BEDANKT VOOR DE AANDACHT.</a:t>
            </a:r>
            <a:endParaRPr lang="nl-NL" sz="3600">
              <a:solidFill>
                <a:prstClr val="black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 - Altijd en overal toegankeli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48BCB87-7D58-436B-BD2A-D5E3AB154F46}"/>
              </a:ext>
            </a:extLst>
          </p:cNvPr>
          <p:cNvSpPr txBox="1">
            <a:spLocks/>
          </p:cNvSpPr>
          <p:nvPr userDrawn="1"/>
        </p:nvSpPr>
        <p:spPr>
          <a:xfrm>
            <a:off x="348342" y="718457"/>
            <a:ext cx="10515600" cy="491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ALTIJD </a:t>
            </a:r>
            <a:b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</a:b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EN </a:t>
            </a:r>
            <a:b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</a:b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OVERAL </a:t>
            </a:r>
            <a:b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</a:b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TOEGANKELIJK!</a:t>
            </a:r>
          </a:p>
        </p:txBody>
      </p:sp>
    </p:spTree>
    <p:extLst>
      <p:ext uri="{BB962C8B-B14F-4D97-AF65-F5344CB8AC3E}">
        <p14:creationId xmlns:p14="http://schemas.microsoft.com/office/powerpoint/2010/main" val="21111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 - Niet zien, toch le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32D6725-7958-46C7-959C-913AB585F292}"/>
              </a:ext>
            </a:extLst>
          </p:cNvPr>
          <p:cNvSpPr txBox="1">
            <a:spLocks/>
          </p:cNvSpPr>
          <p:nvPr userDrawn="1"/>
        </p:nvSpPr>
        <p:spPr>
          <a:xfrm>
            <a:off x="391885" y="718458"/>
            <a:ext cx="6404429" cy="517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NIET</a:t>
            </a:r>
            <a:b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</a:b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ZIEN,</a:t>
            </a:r>
            <a:b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</a:b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TOCH</a:t>
            </a:r>
            <a:b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</a:br>
            <a:r>
              <a:rPr lang="nl-NL" sz="8700">
                <a:solidFill>
                  <a:prstClr val="black"/>
                </a:solidFill>
                <a:latin typeface="Montserrat Black" panose="00000A00000000000000" pitchFamily="2" charset="0"/>
                <a:ea typeface="+mn-ea"/>
                <a:cs typeface="+mn-cs"/>
              </a:rPr>
              <a:t>LEZEN?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9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title="Logo Dedico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1" y="5668967"/>
            <a:ext cx="2113933" cy="868400"/>
          </a:xfrm>
          <a:prstGeom prst="rect">
            <a:avLst/>
          </a:prstGeom>
        </p:spPr>
      </p:pic>
      <p:pic>
        <p:nvPicPr>
          <p:cNvPr id="8" name="Afbeelding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78013" y="3564602"/>
            <a:ext cx="5165768" cy="2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090E1BF-60D1-4694-A15F-75DA08FAD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9864" y="2969222"/>
            <a:ext cx="4377441" cy="2177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9E15CDF-A3D3-426B-BC2D-44B7BD57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66" y="6640286"/>
            <a:ext cx="4377441" cy="217714"/>
          </a:xfrm>
          <a:prstGeom prst="rect">
            <a:avLst/>
          </a:prstGeom>
        </p:spPr>
      </p:pic>
      <p:sp>
        <p:nvSpPr>
          <p:cNvPr id="11" name="Tekstvak 10" descr="Dedicon maakt het mogelijk">
            <a:extLst>
              <a:ext uri="{FF2B5EF4-FFF2-40B4-BE49-F238E27FC236}">
                <a16:creationId xmlns:a16="http://schemas.microsoft.com/office/drawing/2014/main" id="{1153CEFA-90EE-4FEA-A94E-39C1E9100992}"/>
              </a:ext>
            </a:extLst>
          </p:cNvPr>
          <p:cNvSpPr txBox="1"/>
          <p:nvPr userDrawn="1"/>
        </p:nvSpPr>
        <p:spPr>
          <a:xfrm>
            <a:off x="6858692" y="6082527"/>
            <a:ext cx="483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00" b="1">
                <a:latin typeface="Lato" panose="020F0502020204030203" pitchFamily="34" charset="0"/>
              </a:rPr>
              <a:t>Dedicon maakt het mogelijk.</a:t>
            </a:r>
          </a:p>
        </p:txBody>
      </p:sp>
    </p:spTree>
    <p:extLst>
      <p:ext uri="{BB962C8B-B14F-4D97-AF65-F5344CB8AC3E}">
        <p14:creationId xmlns:p14="http://schemas.microsoft.com/office/powerpoint/2010/main" val="12094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isy.org/activities/standards/reading-apps-user-requiremen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aisy.org/s/readingURS/" TargetMode="External"/><Relationship Id="rId4" Type="http://schemas.openxmlformats.org/officeDocument/2006/relationships/hyperlink" Target="https://daisy.org/readingUR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3768EE4-1E57-E513-6BF4-1983932601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080" y="967887"/>
            <a:ext cx="11364617" cy="41930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cap="all" dirty="0">
                <a:latin typeface="Arial Black" panose="020B0A04020102020204" pitchFamily="34" charset="0"/>
                <a:ea typeface="+mn-ea"/>
                <a:cs typeface="+mn-cs"/>
              </a:rPr>
              <a:t>DAISY </a:t>
            </a:r>
            <a:r>
              <a:rPr lang="en-US" sz="3600" dirty="0">
                <a:latin typeface="Arial Black" panose="020B0A04020102020204" pitchFamily="34" charset="0"/>
                <a:ea typeface="+mn-ea"/>
                <a:cs typeface="+mn-cs"/>
              </a:rPr>
              <a:t>Working Group</a:t>
            </a:r>
            <a:r>
              <a:rPr lang="en-US" sz="3600" cap="all" dirty="0">
                <a:latin typeface="Arial Black" panose="020B0A04020102020204" pitchFamily="34" charset="0"/>
                <a:ea typeface="+mn-ea"/>
                <a:cs typeface="+mn-cs"/>
              </a:rPr>
              <a:t> – </a:t>
            </a:r>
            <a:br>
              <a:rPr lang="en-US" sz="3600" cap="all" dirty="0"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3600" dirty="0">
                <a:latin typeface="Arial Black" panose="020B0A04020102020204" pitchFamily="34" charset="0"/>
                <a:ea typeface="+mn-ea"/>
                <a:cs typeface="+mn-cs"/>
              </a:rPr>
              <a:t>Reading Apps User Requirements</a:t>
            </a:r>
            <a:br>
              <a:rPr lang="en-US" sz="3600" cap="all" dirty="0"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en-US" sz="2800" dirty="0"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en-US" sz="2800" dirty="0"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en-US" sz="2800" dirty="0"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en-US" sz="2800" dirty="0"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2400" dirty="0">
                <a:latin typeface="Arial Black" panose="020B0A04020102020204" pitchFamily="34" charset="0"/>
                <a:ea typeface="+mn-ea"/>
                <a:cs typeface="+mn-cs"/>
              </a:rPr>
              <a:t>Kirsten de Haan</a:t>
            </a:r>
            <a:endParaRPr kumimoji="0" lang="nl-NL" sz="36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88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7E11622-6066-38BE-18DE-AB969D2679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Background / start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9B4794-4DC5-9C00-CFB2-E11CD9B1B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Users want more from their reading experience, e.g.:</a:t>
            </a:r>
          </a:p>
          <a:p>
            <a:pPr lvl="1"/>
            <a:r>
              <a:rPr lang="en-US" sz="2000" dirty="0"/>
              <a:t>Combination of audio and text</a:t>
            </a:r>
          </a:p>
          <a:p>
            <a:pPr lvl="1"/>
            <a:r>
              <a:rPr lang="en-US" sz="2000" dirty="0"/>
              <a:t>Image descriptions (but not always)</a:t>
            </a:r>
          </a:p>
          <a:p>
            <a:pPr lvl="1"/>
            <a:r>
              <a:rPr lang="en-US" sz="2000" dirty="0"/>
              <a:t>Filling in answers in the publication itself</a:t>
            </a:r>
          </a:p>
          <a:p>
            <a:r>
              <a:rPr lang="en-US" sz="2000" dirty="0"/>
              <a:t>Reading systems do not all support all requested functionalities</a:t>
            </a:r>
          </a:p>
          <a:p>
            <a:r>
              <a:rPr lang="en-US" sz="2000" dirty="0"/>
              <a:t>Proposal to DAISY Board, November 11 2024:</a:t>
            </a:r>
          </a:p>
          <a:p>
            <a:pPr lvl="1"/>
            <a:r>
              <a:rPr lang="en-US" sz="2000" dirty="0"/>
              <a:t>Approved December 2024</a:t>
            </a:r>
          </a:p>
          <a:p>
            <a:pPr lvl="1"/>
            <a:r>
              <a:rPr lang="en-US" sz="2000" dirty="0"/>
              <a:t>Project to define an internationally agreed set of user needs for reading apps</a:t>
            </a:r>
          </a:p>
          <a:p>
            <a:pPr lvl="2"/>
            <a:r>
              <a:rPr lang="en-US" sz="1600" dirty="0"/>
              <a:t>Software, not hardware</a:t>
            </a:r>
          </a:p>
          <a:p>
            <a:pPr lvl="2"/>
            <a:r>
              <a:rPr lang="en-US" sz="1600" dirty="0"/>
              <a:t>Focused on specialized apps for people with print disabilities (but mainstream can benefit as well)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8BB66A-0FDB-2B3D-8966-2448D5C4A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33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7E11622-6066-38BE-18DE-AB969D2679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How we got here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9B4794-4DC5-9C00-CFB2-E11CD9B1B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Kickoff Meeting</a:t>
            </a:r>
          </a:p>
          <a:p>
            <a:pPr lvl="1"/>
            <a:r>
              <a:rPr lang="en-US" sz="2000" dirty="0"/>
              <a:t>December 2024</a:t>
            </a:r>
          </a:p>
          <a:p>
            <a:r>
              <a:rPr lang="en-US" sz="2000" dirty="0"/>
              <a:t>Series of weekly / biweekly online group meetings</a:t>
            </a:r>
          </a:p>
          <a:p>
            <a:pPr lvl="1"/>
            <a:r>
              <a:rPr lang="en-US" sz="2000" dirty="0"/>
              <a:t>From January 2025 – October 2025</a:t>
            </a:r>
          </a:p>
          <a:p>
            <a:pPr lvl="1"/>
            <a:r>
              <a:rPr lang="en-US" sz="2000" dirty="0"/>
              <a:t>Interrupted by periods of review</a:t>
            </a:r>
          </a:p>
          <a:p>
            <a:r>
              <a:rPr lang="en-US" sz="2000" dirty="0"/>
              <a:t>Meetings with app developers about technically challenging theme</a:t>
            </a:r>
          </a:p>
          <a:p>
            <a:pPr lvl="1"/>
            <a:r>
              <a:rPr lang="en-US" sz="2000" dirty="0"/>
              <a:t>Filling in Answers</a:t>
            </a:r>
          </a:p>
          <a:p>
            <a:pPr lvl="1"/>
            <a:r>
              <a:rPr lang="en-US" sz="2000" dirty="0"/>
              <a:t>June 2025</a:t>
            </a:r>
          </a:p>
          <a:p>
            <a:r>
              <a:rPr lang="en-US" sz="2000" dirty="0"/>
              <a:t>Period of review for Release Candidate</a:t>
            </a:r>
          </a:p>
          <a:p>
            <a:pPr lvl="1"/>
            <a:r>
              <a:rPr lang="en-US" sz="2000" dirty="0"/>
              <a:t>October 2025</a:t>
            </a:r>
          </a:p>
          <a:p>
            <a:r>
              <a:rPr lang="en-US" sz="2000" dirty="0"/>
              <a:t>User Requirements Specification 1.0 LIVE on the DAISY Consortium website</a:t>
            </a:r>
          </a:p>
          <a:p>
            <a:pPr lvl="1"/>
            <a:r>
              <a:rPr lang="en-US" sz="2000" dirty="0"/>
              <a:t>October 31, 2025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8BB66A-0FDB-2B3D-8966-2448D5C4A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9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3FF25-9EBD-8F92-0FAF-F3FB4F063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1786763-A7DF-F124-697B-9549936C4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Who contributed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1B5550-8398-7C84-5C92-C3BBEB356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Representation from many organizations and countries</a:t>
            </a:r>
          </a:p>
          <a:p>
            <a:pPr lvl="1"/>
            <a:r>
              <a:rPr lang="en-US" sz="2000" dirty="0"/>
              <a:t>User organizations</a:t>
            </a:r>
          </a:p>
          <a:p>
            <a:pPr lvl="1"/>
            <a:r>
              <a:rPr lang="en-US" sz="2000" dirty="0"/>
              <a:t>Accessible content providers</a:t>
            </a:r>
          </a:p>
          <a:p>
            <a:pPr lvl="1"/>
            <a:r>
              <a:rPr lang="en-US" sz="2000" dirty="0"/>
              <a:t>Specialized app developers</a:t>
            </a:r>
          </a:p>
          <a:p>
            <a:pPr lvl="1"/>
            <a:r>
              <a:rPr lang="en-US" sz="2000" dirty="0"/>
              <a:t>Accessibility experts</a:t>
            </a:r>
          </a:p>
          <a:p>
            <a:r>
              <a:rPr lang="en-US" sz="2000" dirty="0"/>
              <a:t>Passionate engagement</a:t>
            </a:r>
          </a:p>
          <a:p>
            <a:r>
              <a:rPr lang="en-US" sz="2000" dirty="0"/>
              <a:t>Thanks to everybody involved for sharing expertise in thoughtful contributions, discussions and feedback</a:t>
            </a:r>
          </a:p>
          <a:p>
            <a:endParaRPr lang="en-US" sz="2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426409-2ECB-972D-F60C-03B359B8C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17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0683C-8875-B1AA-BC26-CDB8FEB8D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E22BE6F-FC0C-C2D8-ED5C-3B5087CD86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 we have (1)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B93FA2-4839-A109-F547-68869347D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Specification LIVE on DAISY website:</a:t>
            </a:r>
          </a:p>
          <a:p>
            <a:pPr lvl="1"/>
            <a:r>
              <a:rPr lang="en-US" sz="2000" dirty="0">
                <a:hlinkClick r:id="rId3"/>
              </a:rPr>
              <a:t>https://daisy.org/activities/standards/reading-apps-user-requirements/</a:t>
            </a:r>
            <a:endParaRPr lang="en-US" sz="2000" dirty="0"/>
          </a:p>
          <a:p>
            <a:pPr lvl="1"/>
            <a:r>
              <a:rPr lang="en-US" sz="2000" dirty="0"/>
              <a:t>Short URLs</a:t>
            </a:r>
          </a:p>
          <a:p>
            <a:pPr lvl="1"/>
            <a:r>
              <a:rPr lang="en-US" sz="2000" dirty="0"/>
              <a:t>Landing page: </a:t>
            </a:r>
            <a:r>
              <a:rPr lang="en-US" sz="2000" dirty="0">
                <a:hlinkClick r:id="rId4"/>
              </a:rPr>
              <a:t>https://daisy.org/readingURS/</a:t>
            </a:r>
            <a:endParaRPr lang="en-US" sz="2000" dirty="0"/>
          </a:p>
          <a:p>
            <a:pPr lvl="1"/>
            <a:r>
              <a:rPr lang="en-US" sz="2000" dirty="0"/>
              <a:t>Specification: </a:t>
            </a:r>
            <a:r>
              <a:rPr lang="en-US" sz="2000" dirty="0">
                <a:hlinkClick r:id="rId5"/>
              </a:rPr>
              <a:t>https://daisy.org/s/readingURS/</a:t>
            </a:r>
            <a:r>
              <a:rPr lang="en-US" sz="2000" dirty="0"/>
              <a:t> </a:t>
            </a:r>
          </a:p>
          <a:p>
            <a:r>
              <a:rPr lang="en-US" sz="2000" dirty="0"/>
              <a:t>&gt;120 user requirements, ordered by 11 themes</a:t>
            </a:r>
          </a:p>
          <a:p>
            <a:pPr lvl="1"/>
            <a:r>
              <a:rPr lang="en-US" sz="2000" dirty="0"/>
              <a:t>E.g. navigation, read aloud, embedded audio, bookmarking, entering answers, and bookshelf and library management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8BA545-3606-8A33-8BD7-FFD0506B9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262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0CC93-B92E-10C8-82ED-B73AF23E4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D972F5D-6A45-488F-107A-DA938B1EDB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 we have (2)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6D408F-F5C4-D99F-B45E-AE0E2E9FCE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Section on additional user requirements for future consideration</a:t>
            </a:r>
          </a:p>
          <a:p>
            <a:pPr lvl="1"/>
            <a:r>
              <a:rPr lang="en-US" sz="2000" dirty="0"/>
              <a:t>18 ideas identified as valuable but not prioritized in the current cycle</a:t>
            </a:r>
          </a:p>
          <a:p>
            <a:pPr lvl="1"/>
            <a:r>
              <a:rPr lang="en-US" sz="2000" dirty="0"/>
              <a:t>a starting point for future work</a:t>
            </a:r>
          </a:p>
          <a:p>
            <a:pPr lvl="1"/>
            <a:r>
              <a:rPr lang="en-US" sz="2000" dirty="0"/>
              <a:t>e.g. integration of AI-powered features</a:t>
            </a:r>
          </a:p>
          <a:p>
            <a:r>
              <a:rPr lang="en-US" sz="2000" dirty="0"/>
              <a:t>18 user stories</a:t>
            </a:r>
          </a:p>
          <a:p>
            <a:r>
              <a:rPr lang="en-US" sz="2000" dirty="0"/>
              <a:t>executive summary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11D555-F015-AB84-50D4-7A50D9A2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63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0F97C3-E20C-A853-65BF-4A3B53E48B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Reading Requirements Screenshot</a:t>
            </a:r>
          </a:p>
        </p:txBody>
      </p:sp>
      <p:pic>
        <p:nvPicPr>
          <p:cNvPr id="6" name="Afbeelding 5" descr="Screenshot of the Entering Answers section of the requirements document">
            <a:extLst>
              <a:ext uri="{FF2B5EF4-FFF2-40B4-BE49-F238E27FC236}">
                <a16:creationId xmlns:a16="http://schemas.microsoft.com/office/drawing/2014/main" id="{6B4C7972-1685-C976-C9AE-6643F2986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59" y="45145"/>
            <a:ext cx="9616965" cy="64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0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9BFD-8012-0982-92C4-AF784C47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9686AA9-4BFC-7E26-1DCA-D21502B14D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 other are saying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323E6D-FCF4-9C05-DDDA-4E4D23C17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“Appreciate you sharing with us. The user stories are wonderful to read through!”</a:t>
            </a:r>
          </a:p>
          <a:p>
            <a:pPr lvl="1"/>
            <a:r>
              <a:rPr lang="en-US" sz="2000" dirty="0"/>
              <a:t>Google</a:t>
            </a:r>
          </a:p>
          <a:p>
            <a:r>
              <a:rPr lang="en-US" sz="2000" dirty="0"/>
              <a:t>"This is fantastic! It's comprehensive, well structured, clearly written, and best of all, authoritative.“</a:t>
            </a:r>
          </a:p>
          <a:p>
            <a:pPr lvl="1"/>
            <a:r>
              <a:rPr lang="en-US" sz="2000" dirty="0"/>
              <a:t>Bill Kasdorf</a:t>
            </a:r>
          </a:p>
          <a:p>
            <a:r>
              <a:rPr lang="en-US" sz="2000" dirty="0"/>
              <a:t>“Thanks to everyone who contributed to this fine document. […] We have already included it in our product development roadmap”</a:t>
            </a:r>
          </a:p>
          <a:p>
            <a:pPr lvl="1"/>
            <a:r>
              <a:rPr lang="en-US" sz="2000" dirty="0"/>
              <a:t>App developer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595DA-D19C-A640-93AA-EE42BABA3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08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38AF8-05AF-C0E8-888E-2A5473120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A00A263-FFA3-21BF-FF0C-785B25A58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2235993"/>
            <a:ext cx="5276850" cy="2112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What’s next</a:t>
            </a:r>
            <a:endParaRPr kumimoji="0" lang="nl-NL" sz="30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93562C-41E6-A5F5-C4BA-BA8476691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Execute (final steps of) dissemination plan</a:t>
            </a:r>
          </a:p>
          <a:p>
            <a:r>
              <a:rPr lang="en-US" sz="2000" dirty="0"/>
              <a:t>Motion to the Board: Formal approval of the specification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2B12D3-B027-6FD0-E51E-F697B1A7B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6019800"/>
            <a:ext cx="6218596" cy="322006"/>
          </a:xfrm>
        </p:spPr>
        <p:txBody>
          <a:bodyPr/>
          <a:lstStyle/>
          <a:p>
            <a:r>
              <a:rPr lang="nl-NL" dirty="0"/>
              <a:t>DAISY </a:t>
            </a:r>
            <a:r>
              <a:rPr lang="nl-NL" dirty="0" err="1"/>
              <a:t>Working</a:t>
            </a:r>
            <a:r>
              <a:rPr lang="nl-NL" dirty="0"/>
              <a:t> Group: Reading Apps User </a:t>
            </a:r>
            <a:r>
              <a:rPr lang="nl-NL" dirty="0" err="1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908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e-mei2023" id="{FBE2E9AC-2E42-4584-A91B-EB58BB2F3A60}" vid="{23E84C26-4BFB-43A3-8AC1-247F62FECCE4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sz="8000" dirty="0">
            <a:latin typeface="Arial Black" panose="020B0A04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e-mei2023" id="{FBE2E9AC-2E42-4584-A91B-EB58BB2F3A60}" vid="{F810BB96-2F7F-487B-9510-2EB5753DDF04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8F83B3EE6F34F8C8CEE2712533BEB" ma:contentTypeVersion="19" ma:contentTypeDescription="Create a new document." ma:contentTypeScope="" ma:versionID="dbb321533d4c507dad622e576d4a0e02">
  <xsd:schema xmlns:xsd="http://www.w3.org/2001/XMLSchema" xmlns:xs="http://www.w3.org/2001/XMLSchema" xmlns:p="http://schemas.microsoft.com/office/2006/metadata/properties" xmlns:ns2="cca373d1-332c-4216-9e4a-3c49ea854ba0" xmlns:ns3="e7d089c6-2f48-4a7a-80bd-27aef5729c3b" targetNamespace="http://schemas.microsoft.com/office/2006/metadata/properties" ma:root="true" ma:fieldsID="26e2598b1dfa781d8bc0e6daed0b7484" ns2:_="" ns3:_="">
    <xsd:import namespace="cca373d1-332c-4216-9e4a-3c49ea854ba0"/>
    <xsd:import namespace="e7d089c6-2f48-4a7a-80bd-27aef5729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373d1-332c-4216-9e4a-3c49ea85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ef7826-fcf7-4b33-bad3-29fefbca4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089c6-2f48-4a7a-80bd-27aef5729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7d6071-64db-4d09-a2ea-76e1d268793f}" ma:internalName="TaxCatchAll" ma:showField="CatchAllData" ma:web="e7d089c6-2f48-4a7a-80bd-27aef5729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d089c6-2f48-4a7a-80bd-27aef5729c3b" xsi:nil="true"/>
    <lcf76f155ced4ddcb4097134ff3c332f xmlns="cca373d1-332c-4216-9e4a-3c49ea854b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10A33-E417-433A-9163-D5E6C49EAA25}"/>
</file>

<file path=customXml/itemProps2.xml><?xml version="1.0" encoding="utf-8"?>
<ds:datastoreItem xmlns:ds="http://schemas.openxmlformats.org/officeDocument/2006/customXml" ds:itemID="{69533A21-ECF8-4689-9FA1-F2A21496BEC8}">
  <ds:schemaRefs>
    <ds:schemaRef ds:uri="http://schemas.microsoft.com/office/2006/documentManagement/types"/>
    <ds:schemaRef ds:uri="49251cbb-4885-41ad-a735-131e218e33e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f083994-28c5-4d79-9bd7-a5a7a4fae9b2"/>
    <ds:schemaRef ds:uri="http://www.w3.org/XML/1998/namespace"/>
    <ds:schemaRef ds:uri="http://purl.org/dc/dcmitype/"/>
    <ds:schemaRef ds:uri="a40d51f4-f0d6-4f05-b688-6aaf2563ee8f"/>
    <ds:schemaRef ds:uri="9dec4d84-8685-4aaf-9a98-a0694149e89e"/>
  </ds:schemaRefs>
</ds:datastoreItem>
</file>

<file path=customXml/itemProps3.xml><?xml version="1.0" encoding="utf-8"?>
<ds:datastoreItem xmlns:ds="http://schemas.openxmlformats.org/officeDocument/2006/customXml" ds:itemID="{28E6AC70-106A-446A-BA62-C24D02199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PowerPoint-Presentatie-mei2023-v2</Template>
  <TotalTime>10445</TotalTime>
  <Words>507</Words>
  <Application>Microsoft Office PowerPoint</Application>
  <PresentationFormat>Widescreen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Lato</vt:lpstr>
      <vt:lpstr>Montserrat Black</vt:lpstr>
      <vt:lpstr>Kantoorthema</vt:lpstr>
      <vt:lpstr>Aangepast ontwerp</vt:lpstr>
      <vt:lpstr>DAISY Working Group –  Reading Apps User Requirements     Kirsten de Haan</vt:lpstr>
      <vt:lpstr>Background / start</vt:lpstr>
      <vt:lpstr>How we got here</vt:lpstr>
      <vt:lpstr>Who contributed</vt:lpstr>
      <vt:lpstr>What we have (1)</vt:lpstr>
      <vt:lpstr>What we have (2)</vt:lpstr>
      <vt:lpstr>Reading Requirements Screenshot</vt:lpstr>
      <vt:lpstr>What other are saying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Toegankelijkheidstips bij het maken van een PowerPoint-presentatie</dc:title>
  <dc:creator>Kirsten de Haan</dc:creator>
  <cp:lastModifiedBy>Dave Gunn</cp:lastModifiedBy>
  <cp:revision>2</cp:revision>
  <cp:lastPrinted>2025-06-04T23:21:52Z</cp:lastPrinted>
  <dcterms:created xsi:type="dcterms:W3CDTF">2023-08-24T07:46:19Z</dcterms:created>
  <dcterms:modified xsi:type="dcterms:W3CDTF">2025-11-20T13:51:18Z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0x0101009978F83B3EE6F34F8C8CEE2712533BEB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4200</vt:r8>
  </property>
</Properties>
</file>