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60" r:id="rId8"/>
    <p:sldId id="261" r:id="rId9"/>
    <p:sldId id="259" r:id="rId10"/>
    <p:sldId id="262" r:id="rId11"/>
    <p:sldId id="263" r:id="rId12"/>
  </p:sldIdLst>
  <p:sldSz cx="12192000" cy="6858000"/>
  <p:notesSz cx="6858000" cy="9144000"/>
  <p:defaultTextStyle>
    <a:defPPr>
      <a:defRPr lang="en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24"/>
    <p:restoredTop sz="94650"/>
  </p:normalViewPr>
  <p:slideViewPr>
    <p:cSldViewPr snapToGrid="0">
      <p:cViewPr varScale="1">
        <p:scale>
          <a:sx n="122" d="100"/>
          <a:sy n="122" d="100"/>
        </p:scale>
        <p:origin x="49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BF68F-A311-510B-D090-8E4AE5EFD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B8033F-471B-8DD1-7214-E935BB987E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9D087-B48E-B9C4-E35B-27E2790BD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3B20-64CC-3A41-AF6D-DAB69DF60318}" type="datetimeFigureOut">
              <a:rPr lang="es-ES_tradnl" smtClean="0"/>
              <a:t>20/11/2025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17FD2-026E-8E95-D3CC-6A564C482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1A96B-D5B6-C6CC-E523-BB38B705D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BB55-CD77-364F-8B47-117BA33C827D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92434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65744-C1DD-B929-D3AD-95B926FFE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293470-A1CB-8E5F-A3E4-20FBD11B89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1FD2D-CE0B-C636-3664-72964D9F1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3B20-64CC-3A41-AF6D-DAB69DF60318}" type="datetimeFigureOut">
              <a:rPr lang="es-ES_tradnl" smtClean="0"/>
              <a:t>20/11/2025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31437-7FF4-90E8-C6FC-92C8ABF78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E404D-0DDA-772F-7DD4-259201DAD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BB55-CD77-364F-8B47-117BA33C827D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36615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95897C-27BB-8A14-855F-7915FE784B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20E184-645E-2E84-709D-82FF0BF775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A7491-CB92-0400-88DA-EC8D1B361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3B20-64CC-3A41-AF6D-DAB69DF60318}" type="datetimeFigureOut">
              <a:rPr lang="es-ES_tradnl" smtClean="0"/>
              <a:t>20/11/2025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2AEEE-C26A-7B8F-189D-51E50AD07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7BCE09-D98A-5059-D659-1DBE2980E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BB55-CD77-364F-8B47-117BA33C827D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54842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68B34-1B00-652B-DE40-D19D930BA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78108-527E-0648-2C94-B042DF417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095D6-5932-FB3C-7334-9F7EF9927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3B20-64CC-3A41-AF6D-DAB69DF60318}" type="datetimeFigureOut">
              <a:rPr lang="es-ES_tradnl" smtClean="0"/>
              <a:t>20/11/2025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C6A56B-FE82-3D00-61D5-2B9BE0908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1CF6A-AA40-23E4-E393-957CC4A7D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BB55-CD77-364F-8B47-117BA33C827D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19112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29C8E-38EB-9F6B-0C9D-8AC1E4897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4B671-D0DC-05C3-B1F6-90F181E0C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63A61-7404-4FC9-261E-05A3B811D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3B20-64CC-3A41-AF6D-DAB69DF60318}" type="datetimeFigureOut">
              <a:rPr lang="es-ES_tradnl" smtClean="0"/>
              <a:t>20/11/2025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7AE94-85A7-031D-93D9-D6F87F597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5FD1D1-FFCE-0150-CF1B-191119113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BB55-CD77-364F-8B47-117BA33C827D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95654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2BFEF-4517-D9F1-C690-2EDCE5061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88335-702A-12FE-620E-EB53A6DD06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0150E2-9B7F-8CC9-FF7F-D7BE47500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C422FD-D540-EBD9-4387-5076A458F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3B20-64CC-3A41-AF6D-DAB69DF60318}" type="datetimeFigureOut">
              <a:rPr lang="es-ES_tradnl" smtClean="0"/>
              <a:t>20/11/2025</a:t>
            </a:fld>
            <a:endParaRPr lang="es-ES_trad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AB2059-C3EB-B377-AC1D-EDD983C60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1EBB17-B974-91FF-A8A5-41116BF98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BB55-CD77-364F-8B47-117BA33C827D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40748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3DE64-5592-EDF6-CE45-9C2F659A3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2B0275-F7CE-EB4D-13EB-CA21A2D20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D99E68-10A5-26A4-6E15-C9B08EB134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27D647-7170-2953-5498-2EA3726FF8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AFBA44-B0F3-AB2B-3983-8996BC2E4E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23EB74-4BF2-A279-BE8E-1424A3D20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3B20-64CC-3A41-AF6D-DAB69DF60318}" type="datetimeFigureOut">
              <a:rPr lang="es-ES_tradnl" smtClean="0"/>
              <a:t>20/11/2025</a:t>
            </a:fld>
            <a:endParaRPr lang="es-ES_trad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ACFA7-3058-4174-4880-873A5854B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ADF70C-66B5-7984-5CB8-3F6E2B0BA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BB55-CD77-364F-8B47-117BA33C827D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39873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EE6BC-3AA7-035C-B870-5EADDE53E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9CBE9A-0978-7ADD-9011-882A2A393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3B20-64CC-3A41-AF6D-DAB69DF60318}" type="datetimeFigureOut">
              <a:rPr lang="es-ES_tradnl" smtClean="0"/>
              <a:t>20/11/2025</a:t>
            </a:fld>
            <a:endParaRPr lang="es-ES_trad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A39FDC-ECA4-D4B5-342F-51C549B58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F92E27-F75D-812D-A826-F6731FD9D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BB55-CD77-364F-8B47-117BA33C827D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89594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404D49-C463-907A-FB4C-A59F7AE70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3B20-64CC-3A41-AF6D-DAB69DF60318}" type="datetimeFigureOut">
              <a:rPr lang="es-ES_tradnl" smtClean="0"/>
              <a:t>20/11/2025</a:t>
            </a:fld>
            <a:endParaRPr lang="es-ES_trad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287FE9-7C61-6BD1-EFF5-084B5C5E9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5A699C-926F-0A1D-A864-B0255E567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BB55-CD77-364F-8B47-117BA33C827D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84224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F90AA-C61D-76C1-83EB-22879EB10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CF943-FC07-91BF-8578-83252A6A5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1EDA18-CA05-737A-09E7-E4EAFB7286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D89A13-52E6-C9C4-BD97-8461197AE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3B20-64CC-3A41-AF6D-DAB69DF60318}" type="datetimeFigureOut">
              <a:rPr lang="es-ES_tradnl" smtClean="0"/>
              <a:t>20/11/2025</a:t>
            </a:fld>
            <a:endParaRPr lang="es-ES_trad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07FEF2-7DB5-890A-6480-423AF4521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8BA24-DE57-5B21-BB73-4C7D66CC6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BB55-CD77-364F-8B47-117BA33C827D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75015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9C214-D3D4-15A8-773B-4A41325A3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FD774E-1135-84BE-276F-61E4E6AB71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0C3B7E-7C38-6149-3893-354A976A27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FE6242-CB12-AA65-CC12-41190CE86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3B20-64CC-3A41-AF6D-DAB69DF60318}" type="datetimeFigureOut">
              <a:rPr lang="es-ES_tradnl" smtClean="0"/>
              <a:t>20/11/2025</a:t>
            </a:fld>
            <a:endParaRPr lang="es-ES_trad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03C38F-EAB3-F26E-0CC5-B537A5C14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37A25C-311D-2C13-45FA-D656C0BC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BB55-CD77-364F-8B47-117BA33C827D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51095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46ACBC-5A31-A814-E0A0-F912BCB49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6A5F0-0096-44AA-E75C-30E2BB815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ABB95-F3D9-9407-1FF2-70FF00F1A9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13B20-64CC-3A41-AF6D-DAB69DF60318}" type="datetimeFigureOut">
              <a:rPr lang="es-ES_tradnl" smtClean="0"/>
              <a:t>20/11/2025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66C0D-76F9-0D31-5C50-AF4AB8D758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67AE0E-92EA-E01B-449C-CB6A3E367F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6BB55-CD77-364F-8B47-117BA33C827D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1952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6D895-6226-9990-E937-0CE8C208E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Bridging the gaps</a:t>
            </a:r>
          </a:p>
        </p:txBody>
      </p:sp>
    </p:spTree>
    <p:extLst>
      <p:ext uri="{BB962C8B-B14F-4D97-AF65-F5344CB8AC3E}">
        <p14:creationId xmlns:p14="http://schemas.microsoft.com/office/powerpoint/2010/main" val="1656324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94BFE-BA22-C2D2-16FD-FD10485D9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Globally Accessible</a:t>
            </a:r>
          </a:p>
        </p:txBody>
      </p:sp>
    </p:spTree>
    <p:extLst>
      <p:ext uri="{BB962C8B-B14F-4D97-AF65-F5344CB8AC3E}">
        <p14:creationId xmlns:p14="http://schemas.microsoft.com/office/powerpoint/2010/main" val="673768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643D9-DE0C-850A-563B-012DDFB08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This is Solar Grove</a:t>
            </a:r>
          </a:p>
        </p:txBody>
      </p:sp>
    </p:spTree>
    <p:extLst>
      <p:ext uri="{BB962C8B-B14F-4D97-AF65-F5344CB8AC3E}">
        <p14:creationId xmlns:p14="http://schemas.microsoft.com/office/powerpoint/2010/main" val="218093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75DFC-6E1F-225A-DE39-6B5F733A2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Vision Australia</a:t>
            </a:r>
          </a:p>
        </p:txBody>
      </p:sp>
    </p:spTree>
    <p:extLst>
      <p:ext uri="{BB962C8B-B14F-4D97-AF65-F5344CB8AC3E}">
        <p14:creationId xmlns:p14="http://schemas.microsoft.com/office/powerpoint/2010/main" val="1079564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426D9-B94B-E6FC-F2FF-D08EFD93A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Vine C Models</a:t>
            </a:r>
          </a:p>
        </p:txBody>
      </p:sp>
    </p:spTree>
    <p:extLst>
      <p:ext uri="{BB962C8B-B14F-4D97-AF65-F5344CB8AC3E}">
        <p14:creationId xmlns:p14="http://schemas.microsoft.com/office/powerpoint/2010/main" val="2365846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72551-6FD0-88A9-06DC-4C28655DA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Vine C Features</a:t>
            </a:r>
          </a:p>
        </p:txBody>
      </p:sp>
    </p:spTree>
    <p:extLst>
      <p:ext uri="{BB962C8B-B14F-4D97-AF65-F5344CB8AC3E}">
        <p14:creationId xmlns:p14="http://schemas.microsoft.com/office/powerpoint/2010/main" val="2121743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6701D-1BFA-404F-F0AB-51B528822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Vine E1 and S1</a:t>
            </a:r>
          </a:p>
        </p:txBody>
      </p:sp>
    </p:spTree>
    <p:extLst>
      <p:ext uri="{BB962C8B-B14F-4D97-AF65-F5344CB8AC3E}">
        <p14:creationId xmlns:p14="http://schemas.microsoft.com/office/powerpoint/2010/main" val="266068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8C0C5-8E2D-BEDE-7283-EBC7CA5E5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End slide</a:t>
            </a:r>
          </a:p>
        </p:txBody>
      </p:sp>
    </p:spTree>
    <p:extLst>
      <p:ext uri="{BB962C8B-B14F-4D97-AF65-F5344CB8AC3E}">
        <p14:creationId xmlns:p14="http://schemas.microsoft.com/office/powerpoint/2010/main" val="21005277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78F83B3EE6F34F8C8CEE2712533BEB" ma:contentTypeVersion="19" ma:contentTypeDescription="Create a new document." ma:contentTypeScope="" ma:versionID="dbb321533d4c507dad622e576d4a0e02">
  <xsd:schema xmlns:xsd="http://www.w3.org/2001/XMLSchema" xmlns:xs="http://www.w3.org/2001/XMLSchema" xmlns:p="http://schemas.microsoft.com/office/2006/metadata/properties" xmlns:ns2="cca373d1-332c-4216-9e4a-3c49ea854ba0" xmlns:ns3="e7d089c6-2f48-4a7a-80bd-27aef5729c3b" targetNamespace="http://schemas.microsoft.com/office/2006/metadata/properties" ma:root="true" ma:fieldsID="26e2598b1dfa781d8bc0e6daed0b7484" ns2:_="" ns3:_="">
    <xsd:import namespace="cca373d1-332c-4216-9e4a-3c49ea854ba0"/>
    <xsd:import namespace="e7d089c6-2f48-4a7a-80bd-27aef5729c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a373d1-332c-4216-9e4a-3c49ea854b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6ef7826-fcf7-4b33-bad3-29fefbca48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d089c6-2f48-4a7a-80bd-27aef5729c3b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a7d6071-64db-4d09-a2ea-76e1d268793f}" ma:internalName="TaxCatchAll" ma:showField="CatchAllData" ma:web="e7d089c6-2f48-4a7a-80bd-27aef5729c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ca373d1-332c-4216-9e4a-3c49ea854ba0">
      <Terms xmlns="http://schemas.microsoft.com/office/infopath/2007/PartnerControls"/>
    </lcf76f155ced4ddcb4097134ff3c332f>
    <TaxCatchAll xmlns="e7d089c6-2f48-4a7a-80bd-27aef5729c3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FAFEC7E-3563-418B-948E-9A0CE41BB549}"/>
</file>

<file path=customXml/itemProps2.xml><?xml version="1.0" encoding="utf-8"?>
<ds:datastoreItem xmlns:ds="http://schemas.openxmlformats.org/officeDocument/2006/customXml" ds:itemID="{977A6947-6823-45C9-8545-3690A56F461D}">
  <ds:schemaRefs>
    <ds:schemaRef ds:uri="http://schemas.microsoft.com/office/2006/metadata/properties"/>
    <ds:schemaRef ds:uri="http://schemas.microsoft.com/office/infopath/2007/PartnerControls"/>
    <ds:schemaRef ds:uri="9dec4d84-8685-4aaf-9a98-a0694149e89e"/>
    <ds:schemaRef ds:uri="a40d51f4-f0d6-4f05-b688-6aaf2563ee8f"/>
  </ds:schemaRefs>
</ds:datastoreItem>
</file>

<file path=customXml/itemProps3.xml><?xml version="1.0" encoding="utf-8"?>
<ds:datastoreItem xmlns:ds="http://schemas.openxmlformats.org/officeDocument/2006/customXml" ds:itemID="{340F585C-C3F6-4001-9AAC-F74A0954D0E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23</Words>
  <Application>Microsoft Office PowerPoint</Application>
  <PresentationFormat>Widescreen</PresentationFormat>
  <Paragraphs>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Bridging the gaps</vt:lpstr>
      <vt:lpstr>Globally Accessible</vt:lpstr>
      <vt:lpstr>This is Solar Grove</vt:lpstr>
      <vt:lpstr>Vision Australia</vt:lpstr>
      <vt:lpstr>Vine C Models</vt:lpstr>
      <vt:lpstr>Vine C Features</vt:lpstr>
      <vt:lpstr>Vine E1 and S1</vt:lpstr>
      <vt:lpstr>End slide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Jorge Pavía</dc:creator>
  <cp:lastModifiedBy>Dave Gunn</cp:lastModifiedBy>
  <cp:revision>2</cp:revision>
  <dcterms:created xsi:type="dcterms:W3CDTF">2025-11-11T21:05:03Z</dcterms:created>
  <dcterms:modified xsi:type="dcterms:W3CDTF">2025-11-20T13:46:45Z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0x0101009978F83B3EE6F34F8C8CEE2712533BEB</vt:lpwstr>
  </property>
  <property fmtid="{D5CDD505-2E9C-101B-9397-08002B2CF9AE}" pid="3" name="MediaServiceImageTags">
    <vt:lpwstr/>
  </property>
</Properties>
</file>