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7" r:id="rId4"/>
  </p:sldMasterIdLst>
  <p:notesMasterIdLst>
    <p:notesMasterId r:id="rId39"/>
  </p:notesMasterIdLst>
  <p:handoutMasterIdLst>
    <p:handoutMasterId r:id="rId40"/>
  </p:handoutMasterIdLst>
  <p:sldIdLst>
    <p:sldId id="256" r:id="rId5"/>
    <p:sldId id="328" r:id="rId6"/>
    <p:sldId id="391" r:id="rId7"/>
    <p:sldId id="411" r:id="rId8"/>
    <p:sldId id="396" r:id="rId9"/>
    <p:sldId id="397" r:id="rId10"/>
    <p:sldId id="427" r:id="rId11"/>
    <p:sldId id="424" r:id="rId12"/>
    <p:sldId id="425" r:id="rId13"/>
    <p:sldId id="426" r:id="rId14"/>
    <p:sldId id="429" r:id="rId15"/>
    <p:sldId id="430" r:id="rId16"/>
    <p:sldId id="431" r:id="rId17"/>
    <p:sldId id="428" r:id="rId18"/>
    <p:sldId id="434" r:id="rId19"/>
    <p:sldId id="435" r:id="rId20"/>
    <p:sldId id="392" r:id="rId21"/>
    <p:sldId id="406" r:id="rId22"/>
    <p:sldId id="422" r:id="rId23"/>
    <p:sldId id="414" r:id="rId24"/>
    <p:sldId id="421" r:id="rId25"/>
    <p:sldId id="423" r:id="rId26"/>
    <p:sldId id="408" r:id="rId27"/>
    <p:sldId id="417" r:id="rId28"/>
    <p:sldId id="415" r:id="rId29"/>
    <p:sldId id="416" r:id="rId30"/>
    <p:sldId id="409" r:id="rId31"/>
    <p:sldId id="419" r:id="rId32"/>
    <p:sldId id="420" r:id="rId33"/>
    <p:sldId id="418" r:id="rId34"/>
    <p:sldId id="407" r:id="rId35"/>
    <p:sldId id="413" r:id="rId36"/>
    <p:sldId id="281" r:id="rId37"/>
    <p:sldId id="327" r:id="rId38"/>
  </p:sldIdLst>
  <p:sldSz cx="9144000" cy="5143500" type="screen16x9"/>
  <p:notesSz cx="7010400" cy="9296400"/>
  <p:embeddedFontLst>
    <p:embeddedFont>
      <p:font typeface="Atkinson Hyperlegible" pitchFamily="2" charset="0"/>
      <p:regular r:id="rId41"/>
      <p:bold r:id="rId42"/>
      <p:italic r:id="rId43"/>
      <p:boldItalic r:id="rId44"/>
    </p:embeddedFont>
    <p:embeddedFont>
      <p:font typeface="Calibri" panose="020F0502020204030204" pitchFamily="34" charset="0"/>
      <p:regular r:id="rId45"/>
      <p:bold r:id="rId46"/>
      <p:italic r:id="rId47"/>
      <p:boldItalic r:id="rId48"/>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ly Dedecker" initials="SD" lastIdx="70" clrIdx="0"/>
  <p:cmAuthor id="14" name="Brian O'Leary" initials="BO" lastIdx="0" clrIdx="14"/>
  <p:cmAuthor id="1" name="Kat Meyer" initials="" lastIdx="0" clrIdx="1"/>
  <p:cmAuthor id="15" name="Peter Balis" initials="PB" lastIdx="1" clrIdx="15"/>
  <p:cmAuthor id="16" name="Julie Blattberg" initials="" lastIdx="58" clrIdx="16"/>
  <p:cmAuthor id="13" name="BISG Inc" initials="BI [12]" lastIdx="1" clrIdx="13"/>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C70D6"/>
    <a:srgbClr val="CCC1DB"/>
    <a:srgbClr val="02B0F1"/>
    <a:srgbClr val="B8CDE6"/>
    <a:srgbClr val="7D88F8"/>
    <a:srgbClr val="A8AFFA"/>
    <a:srgbClr val="283AF4"/>
    <a:srgbClr val="88F87D"/>
    <a:srgbClr val="F87D88"/>
    <a:srgbClr val="4D5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138" y="936"/>
      </p:cViewPr>
      <p:guideLst>
        <p:guide orient="horz" pos="2160"/>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länne Kirsi" userId="S::kirsi.ylanne_celia.fi#ext#@daisy.org::949f5018-c6aa-46ce-b321-e31a455ab092" providerId="AD" clId="Web-{C7480D60-9A4E-38B1-6029-F4D3CDB122EC}"/>
    <pc:docChg chg="modSld">
      <pc:chgData name="Ylänne Kirsi" userId="S::kirsi.ylanne_celia.fi#ext#@daisy.org::949f5018-c6aa-46ce-b321-e31a455ab092" providerId="AD" clId="Web-{C7480D60-9A4E-38B1-6029-F4D3CDB122EC}" dt="2021-03-10T12:50:30.292" v="258"/>
      <pc:docMkLst>
        <pc:docMk/>
      </pc:docMkLst>
      <pc:sldChg chg="modSp">
        <pc:chgData name="Ylänne Kirsi" userId="S::kirsi.ylanne_celia.fi#ext#@daisy.org::949f5018-c6aa-46ce-b321-e31a455ab092" providerId="AD" clId="Web-{C7480D60-9A4E-38B1-6029-F4D3CDB122EC}" dt="2021-03-10T12:24:15.500" v="4" actId="20577"/>
        <pc:sldMkLst>
          <pc:docMk/>
          <pc:sldMk cId="2533990397" sldId="328"/>
        </pc:sldMkLst>
        <pc:spChg chg="mod">
          <ac:chgData name="Ylänne Kirsi" userId="S::kirsi.ylanne_celia.fi#ext#@daisy.org::949f5018-c6aa-46ce-b321-e31a455ab092" providerId="AD" clId="Web-{C7480D60-9A4E-38B1-6029-F4D3CDB122EC}" dt="2021-03-10T12:24:15.500" v="4" actId="20577"/>
          <ac:spMkLst>
            <pc:docMk/>
            <pc:sldMk cId="2533990397" sldId="328"/>
            <ac:spMk id="8" creationId="{CE1371C3-95E7-4FD0-A69E-6E98C6323319}"/>
          </ac:spMkLst>
        </pc:spChg>
      </pc:sldChg>
      <pc:sldChg chg="modNotes">
        <pc:chgData name="Ylänne Kirsi" userId="S::kirsi.ylanne_celia.fi#ext#@daisy.org::949f5018-c6aa-46ce-b321-e31a455ab092" providerId="AD" clId="Web-{C7480D60-9A4E-38B1-6029-F4D3CDB122EC}" dt="2021-03-10T12:45:38.612" v="254"/>
        <pc:sldMkLst>
          <pc:docMk/>
          <pc:sldMk cId="1264197765" sldId="406"/>
        </pc:sldMkLst>
      </pc:sldChg>
      <pc:sldChg chg="modNotes">
        <pc:chgData name="Ylänne Kirsi" userId="S::kirsi.ylanne_celia.fi#ext#@daisy.org::949f5018-c6aa-46ce-b321-e31a455ab092" providerId="AD" clId="Web-{C7480D60-9A4E-38B1-6029-F4D3CDB122EC}" dt="2021-03-10T12:50:30.292" v="258"/>
        <pc:sldMkLst>
          <pc:docMk/>
          <pc:sldMk cId="3422504394" sldId="421"/>
        </pc:sldMkLst>
      </pc:sldChg>
    </pc:docChg>
  </pc:docChgLst>
  <pc:docChgLst>
    <pc:chgData name="Dave Gunn" userId="ee78835e-fb94-4ec5-86f2-a9891869c42d" providerId="ADAL" clId="{1C987CD7-0854-469A-B2AC-7A890AF9B14A}"/>
    <pc:docChg chg="undo custSel addSld modSld">
      <pc:chgData name="Dave Gunn" userId="ee78835e-fb94-4ec5-86f2-a9891869c42d" providerId="ADAL" clId="{1C987CD7-0854-469A-B2AC-7A890AF9B14A}" dt="2021-03-10T14:24:26.252" v="64" actId="6549"/>
      <pc:docMkLst>
        <pc:docMk/>
      </pc:docMkLst>
      <pc:sldChg chg="modSp mod">
        <pc:chgData name="Dave Gunn" userId="ee78835e-fb94-4ec5-86f2-a9891869c42d" providerId="ADAL" clId="{1C987CD7-0854-469A-B2AC-7A890AF9B14A}" dt="2021-03-10T14:24:26.252" v="64" actId="6549"/>
        <pc:sldMkLst>
          <pc:docMk/>
          <pc:sldMk cId="1620301825" sldId="327"/>
        </pc:sldMkLst>
        <pc:spChg chg="mod">
          <ac:chgData name="Dave Gunn" userId="ee78835e-fb94-4ec5-86f2-a9891869c42d" providerId="ADAL" clId="{1C987CD7-0854-469A-B2AC-7A890AF9B14A}" dt="2021-03-10T14:24:26.252" v="64" actId="6549"/>
          <ac:spMkLst>
            <pc:docMk/>
            <pc:sldMk cId="1620301825" sldId="327"/>
            <ac:spMk id="3" creationId="{478E3186-2019-D946-8C67-BE83FFBCC65E}"/>
          </ac:spMkLst>
        </pc:spChg>
      </pc:sldChg>
      <pc:sldChg chg="modSp mod">
        <pc:chgData name="Dave Gunn" userId="ee78835e-fb94-4ec5-86f2-a9891869c42d" providerId="ADAL" clId="{1C987CD7-0854-469A-B2AC-7A890AF9B14A}" dt="2021-03-10T10:46:14.591" v="6" actId="1076"/>
        <pc:sldMkLst>
          <pc:docMk/>
          <pc:sldMk cId="1447380680" sldId="392"/>
        </pc:sldMkLst>
        <pc:picChg chg="mod">
          <ac:chgData name="Dave Gunn" userId="ee78835e-fb94-4ec5-86f2-a9891869c42d" providerId="ADAL" clId="{1C987CD7-0854-469A-B2AC-7A890AF9B14A}" dt="2021-03-10T10:46:14.591" v="6" actId="1076"/>
          <ac:picMkLst>
            <pc:docMk/>
            <pc:sldMk cId="1447380680" sldId="392"/>
            <ac:picMk id="5" creationId="{91755074-F93E-425C-B78F-48BF14C94ECF}"/>
          </ac:picMkLst>
        </pc:picChg>
      </pc:sldChg>
      <pc:sldChg chg="modSp mod">
        <pc:chgData name="Dave Gunn" userId="ee78835e-fb94-4ec5-86f2-a9891869c42d" providerId="ADAL" clId="{1C987CD7-0854-469A-B2AC-7A890AF9B14A}" dt="2021-03-10T10:45:56.711" v="2" actId="1076"/>
        <pc:sldMkLst>
          <pc:docMk/>
          <pc:sldMk cId="178988305" sldId="396"/>
        </pc:sldMkLst>
        <pc:picChg chg="mod">
          <ac:chgData name="Dave Gunn" userId="ee78835e-fb94-4ec5-86f2-a9891869c42d" providerId="ADAL" clId="{1C987CD7-0854-469A-B2AC-7A890AF9B14A}" dt="2021-03-10T10:45:56.711" v="2" actId="1076"/>
          <ac:picMkLst>
            <pc:docMk/>
            <pc:sldMk cId="178988305" sldId="396"/>
            <ac:picMk id="4" creationId="{278EF973-1201-482D-8F78-F2FBF242381C}"/>
          </ac:picMkLst>
        </pc:picChg>
      </pc:sldChg>
      <pc:sldChg chg="modSp mod">
        <pc:chgData name="Dave Gunn" userId="ee78835e-fb94-4ec5-86f2-a9891869c42d" providerId="ADAL" clId="{1C987CD7-0854-469A-B2AC-7A890AF9B14A}" dt="2021-03-10T10:46:06.063" v="5" actId="1076"/>
        <pc:sldMkLst>
          <pc:docMk/>
          <pc:sldMk cId="1580192198" sldId="397"/>
        </pc:sldMkLst>
        <pc:picChg chg="mod">
          <ac:chgData name="Dave Gunn" userId="ee78835e-fb94-4ec5-86f2-a9891869c42d" providerId="ADAL" clId="{1C987CD7-0854-469A-B2AC-7A890AF9B14A}" dt="2021-03-10T10:46:06.063" v="5" actId="1076"/>
          <ac:picMkLst>
            <pc:docMk/>
            <pc:sldMk cId="1580192198" sldId="397"/>
            <ac:picMk id="5" creationId="{B9D74117-017B-4FD5-ABFA-46E4AB538BC4}"/>
          </ac:picMkLst>
        </pc:picChg>
        <pc:picChg chg="mod">
          <ac:chgData name="Dave Gunn" userId="ee78835e-fb94-4ec5-86f2-a9891869c42d" providerId="ADAL" clId="{1C987CD7-0854-469A-B2AC-7A890AF9B14A}" dt="2021-03-10T10:46:03.583" v="4" actId="1076"/>
          <ac:picMkLst>
            <pc:docMk/>
            <pc:sldMk cId="1580192198" sldId="397"/>
            <ac:picMk id="2050" creationId="{23D5683C-997A-4F58-8BA5-636DF543B430}"/>
          </ac:picMkLst>
        </pc:picChg>
      </pc:sldChg>
      <pc:sldChg chg="modSp mod">
        <pc:chgData name="Dave Gunn" userId="ee78835e-fb94-4ec5-86f2-a9891869c42d" providerId="ADAL" clId="{1C987CD7-0854-469A-B2AC-7A890AF9B14A}" dt="2021-03-10T10:46:19.692" v="7" actId="1076"/>
        <pc:sldMkLst>
          <pc:docMk/>
          <pc:sldMk cId="1264197765" sldId="406"/>
        </pc:sldMkLst>
        <pc:picChg chg="mod">
          <ac:chgData name="Dave Gunn" userId="ee78835e-fb94-4ec5-86f2-a9891869c42d" providerId="ADAL" clId="{1C987CD7-0854-469A-B2AC-7A890AF9B14A}" dt="2021-03-10T10:46:19.692" v="7" actId="1076"/>
          <ac:picMkLst>
            <pc:docMk/>
            <pc:sldMk cId="1264197765" sldId="406"/>
            <ac:picMk id="5" creationId="{5837071C-D32C-44F6-A43B-0886FD09B328}"/>
          </ac:picMkLst>
        </pc:picChg>
      </pc:sldChg>
      <pc:sldChg chg="modSp mod">
        <pc:chgData name="Dave Gunn" userId="ee78835e-fb94-4ec5-86f2-a9891869c42d" providerId="ADAL" clId="{1C987CD7-0854-469A-B2AC-7A890AF9B14A}" dt="2021-03-10T10:47:20.414" v="26" actId="1076"/>
        <pc:sldMkLst>
          <pc:docMk/>
          <pc:sldMk cId="1341958311" sldId="407"/>
        </pc:sldMkLst>
        <pc:picChg chg="mod">
          <ac:chgData name="Dave Gunn" userId="ee78835e-fb94-4ec5-86f2-a9891869c42d" providerId="ADAL" clId="{1C987CD7-0854-469A-B2AC-7A890AF9B14A}" dt="2021-03-10T10:47:20.414" v="26" actId="1076"/>
          <ac:picMkLst>
            <pc:docMk/>
            <pc:sldMk cId="1341958311" sldId="407"/>
            <ac:picMk id="6" creationId="{E8F7BB60-A6B7-4BD5-8675-78B091F7F374}"/>
          </ac:picMkLst>
        </pc:picChg>
      </pc:sldChg>
      <pc:sldChg chg="modSp mod">
        <pc:chgData name="Dave Gunn" userId="ee78835e-fb94-4ec5-86f2-a9891869c42d" providerId="ADAL" clId="{1C987CD7-0854-469A-B2AC-7A890AF9B14A}" dt="2021-03-10T10:46:40.909" v="12" actId="1076"/>
        <pc:sldMkLst>
          <pc:docMk/>
          <pc:sldMk cId="136466690" sldId="408"/>
        </pc:sldMkLst>
        <pc:picChg chg="mod">
          <ac:chgData name="Dave Gunn" userId="ee78835e-fb94-4ec5-86f2-a9891869c42d" providerId="ADAL" clId="{1C987CD7-0854-469A-B2AC-7A890AF9B14A}" dt="2021-03-10T10:46:40.909" v="12" actId="1076"/>
          <ac:picMkLst>
            <pc:docMk/>
            <pc:sldMk cId="136466690" sldId="408"/>
            <ac:picMk id="4" creationId="{7E56D1C6-6BE0-40FE-BC26-CCC4D472FC29}"/>
          </ac:picMkLst>
        </pc:picChg>
      </pc:sldChg>
      <pc:sldChg chg="addSp delSp modSp mod">
        <pc:chgData name="Dave Gunn" userId="ee78835e-fb94-4ec5-86f2-a9891869c42d" providerId="ADAL" clId="{1C987CD7-0854-469A-B2AC-7A890AF9B14A}" dt="2021-03-10T10:47:02.710" v="19" actId="478"/>
        <pc:sldMkLst>
          <pc:docMk/>
          <pc:sldMk cId="111874833" sldId="409"/>
        </pc:sldMkLst>
        <pc:picChg chg="del">
          <ac:chgData name="Dave Gunn" userId="ee78835e-fb94-4ec5-86f2-a9891869c42d" providerId="ADAL" clId="{1C987CD7-0854-469A-B2AC-7A890AF9B14A}" dt="2021-03-10T10:47:02.710" v="19" actId="478"/>
          <ac:picMkLst>
            <pc:docMk/>
            <pc:sldMk cId="111874833" sldId="409"/>
            <ac:picMk id="4" creationId="{BD46AE19-9CA7-49E1-89B4-9560F6A17362}"/>
          </ac:picMkLst>
        </pc:picChg>
        <pc:picChg chg="add mod">
          <ac:chgData name="Dave Gunn" userId="ee78835e-fb94-4ec5-86f2-a9891869c42d" providerId="ADAL" clId="{1C987CD7-0854-469A-B2AC-7A890AF9B14A}" dt="2021-03-10T10:47:01.480" v="18"/>
          <ac:picMkLst>
            <pc:docMk/>
            <pc:sldMk cId="111874833" sldId="409"/>
            <ac:picMk id="5" creationId="{428FA4C5-66B1-4931-BCCD-6CB06244D7D8}"/>
          </ac:picMkLst>
        </pc:picChg>
      </pc:sldChg>
      <pc:sldChg chg="modSp mod">
        <pc:chgData name="Dave Gunn" userId="ee78835e-fb94-4ec5-86f2-a9891869c42d" providerId="ADAL" clId="{1C987CD7-0854-469A-B2AC-7A890AF9B14A}" dt="2021-03-10T10:47:34.356" v="28" actId="1076"/>
        <pc:sldMkLst>
          <pc:docMk/>
          <pc:sldMk cId="1664699304" sldId="413"/>
        </pc:sldMkLst>
        <pc:picChg chg="mod">
          <ac:chgData name="Dave Gunn" userId="ee78835e-fb94-4ec5-86f2-a9891869c42d" providerId="ADAL" clId="{1C987CD7-0854-469A-B2AC-7A890AF9B14A}" dt="2021-03-10T10:47:27.277" v="27" actId="1076"/>
          <ac:picMkLst>
            <pc:docMk/>
            <pc:sldMk cId="1664699304" sldId="413"/>
            <ac:picMk id="4" creationId="{F15901AC-0B6D-4CF1-9C37-EDB909A8C74A}"/>
          </ac:picMkLst>
        </pc:picChg>
        <pc:picChg chg="mod">
          <ac:chgData name="Dave Gunn" userId="ee78835e-fb94-4ec5-86f2-a9891869c42d" providerId="ADAL" clId="{1C987CD7-0854-469A-B2AC-7A890AF9B14A}" dt="2021-03-10T10:47:27.277" v="27" actId="1076"/>
          <ac:picMkLst>
            <pc:docMk/>
            <pc:sldMk cId="1664699304" sldId="413"/>
            <ac:picMk id="5" creationId="{7CD96879-9883-423F-9E87-9C03F38DB998}"/>
          </ac:picMkLst>
        </pc:picChg>
        <pc:picChg chg="mod">
          <ac:chgData name="Dave Gunn" userId="ee78835e-fb94-4ec5-86f2-a9891869c42d" providerId="ADAL" clId="{1C987CD7-0854-469A-B2AC-7A890AF9B14A}" dt="2021-03-10T10:47:27.277" v="27" actId="1076"/>
          <ac:picMkLst>
            <pc:docMk/>
            <pc:sldMk cId="1664699304" sldId="413"/>
            <ac:picMk id="6" creationId="{9EC8F673-3EEF-443A-9D38-B24EB8154333}"/>
          </ac:picMkLst>
        </pc:picChg>
        <pc:picChg chg="mod">
          <ac:chgData name="Dave Gunn" userId="ee78835e-fb94-4ec5-86f2-a9891869c42d" providerId="ADAL" clId="{1C987CD7-0854-469A-B2AC-7A890AF9B14A}" dt="2021-03-10T10:47:34.356" v="28" actId="1076"/>
          <ac:picMkLst>
            <pc:docMk/>
            <pc:sldMk cId="1664699304" sldId="413"/>
            <ac:picMk id="7" creationId="{AE1FC4A1-B45D-46B7-A6CB-CEF72C0DBF28}"/>
          </ac:picMkLst>
        </pc:picChg>
      </pc:sldChg>
      <pc:sldChg chg="modSp mod">
        <pc:chgData name="Dave Gunn" userId="ee78835e-fb94-4ec5-86f2-a9891869c42d" providerId="ADAL" clId="{1C987CD7-0854-469A-B2AC-7A890AF9B14A}" dt="2021-03-10T10:46:27.056" v="9" actId="1076"/>
        <pc:sldMkLst>
          <pc:docMk/>
          <pc:sldMk cId="1570305505" sldId="414"/>
        </pc:sldMkLst>
        <pc:picChg chg="mod">
          <ac:chgData name="Dave Gunn" userId="ee78835e-fb94-4ec5-86f2-a9891869c42d" providerId="ADAL" clId="{1C987CD7-0854-469A-B2AC-7A890AF9B14A}" dt="2021-03-10T10:46:27.056" v="9" actId="1076"/>
          <ac:picMkLst>
            <pc:docMk/>
            <pc:sldMk cId="1570305505" sldId="414"/>
            <ac:picMk id="10" creationId="{963E0465-C0B1-459A-A8F1-5442C65BA13F}"/>
          </ac:picMkLst>
        </pc:picChg>
      </pc:sldChg>
      <pc:sldChg chg="addSp delSp modSp mod">
        <pc:chgData name="Dave Gunn" userId="ee78835e-fb94-4ec5-86f2-a9891869c42d" providerId="ADAL" clId="{1C987CD7-0854-469A-B2AC-7A890AF9B14A}" dt="2021-03-10T10:46:54.159" v="15" actId="478"/>
        <pc:sldMkLst>
          <pc:docMk/>
          <pc:sldMk cId="2277846795" sldId="415"/>
        </pc:sldMkLst>
        <pc:picChg chg="del">
          <ac:chgData name="Dave Gunn" userId="ee78835e-fb94-4ec5-86f2-a9891869c42d" providerId="ADAL" clId="{1C987CD7-0854-469A-B2AC-7A890AF9B14A}" dt="2021-03-10T10:46:54.159" v="15" actId="478"/>
          <ac:picMkLst>
            <pc:docMk/>
            <pc:sldMk cId="2277846795" sldId="415"/>
            <ac:picMk id="6" creationId="{32958F88-3AE8-40B4-91A6-AEEB8C27C67C}"/>
          </ac:picMkLst>
        </pc:picChg>
        <pc:picChg chg="add mod">
          <ac:chgData name="Dave Gunn" userId="ee78835e-fb94-4ec5-86f2-a9891869c42d" providerId="ADAL" clId="{1C987CD7-0854-469A-B2AC-7A890AF9B14A}" dt="2021-03-10T10:46:53.079" v="14"/>
          <ac:picMkLst>
            <pc:docMk/>
            <pc:sldMk cId="2277846795" sldId="415"/>
            <ac:picMk id="7" creationId="{56596BF8-7A2E-4F80-8C93-C93F1D16EC98}"/>
          </ac:picMkLst>
        </pc:picChg>
      </pc:sldChg>
      <pc:sldChg chg="addSp delSp modSp mod">
        <pc:chgData name="Dave Gunn" userId="ee78835e-fb94-4ec5-86f2-a9891869c42d" providerId="ADAL" clId="{1C987CD7-0854-469A-B2AC-7A890AF9B14A}" dt="2021-03-10T10:46:58.343" v="17" actId="478"/>
        <pc:sldMkLst>
          <pc:docMk/>
          <pc:sldMk cId="2632787368" sldId="416"/>
        </pc:sldMkLst>
        <pc:picChg chg="del">
          <ac:chgData name="Dave Gunn" userId="ee78835e-fb94-4ec5-86f2-a9891869c42d" providerId="ADAL" clId="{1C987CD7-0854-469A-B2AC-7A890AF9B14A}" dt="2021-03-10T10:46:58.343" v="17" actId="478"/>
          <ac:picMkLst>
            <pc:docMk/>
            <pc:sldMk cId="2632787368" sldId="416"/>
            <ac:picMk id="6" creationId="{AA652D66-A0FB-4F75-9AFE-F8660B93AC30}"/>
          </ac:picMkLst>
        </pc:picChg>
        <pc:picChg chg="add mod">
          <ac:chgData name="Dave Gunn" userId="ee78835e-fb94-4ec5-86f2-a9891869c42d" providerId="ADAL" clId="{1C987CD7-0854-469A-B2AC-7A890AF9B14A}" dt="2021-03-10T10:46:56.794" v="16"/>
          <ac:picMkLst>
            <pc:docMk/>
            <pc:sldMk cId="2632787368" sldId="416"/>
            <ac:picMk id="7" creationId="{C0398802-A7F7-404F-8EB6-8F28BE23588B}"/>
          </ac:picMkLst>
        </pc:picChg>
      </pc:sldChg>
      <pc:sldChg chg="modSp mod">
        <pc:chgData name="Dave Gunn" userId="ee78835e-fb94-4ec5-86f2-a9891869c42d" providerId="ADAL" clId="{1C987CD7-0854-469A-B2AC-7A890AF9B14A}" dt="2021-03-10T10:46:49.167" v="13" actId="1076"/>
        <pc:sldMkLst>
          <pc:docMk/>
          <pc:sldMk cId="3045970928" sldId="417"/>
        </pc:sldMkLst>
        <pc:picChg chg="mod">
          <ac:chgData name="Dave Gunn" userId="ee78835e-fb94-4ec5-86f2-a9891869c42d" providerId="ADAL" clId="{1C987CD7-0854-469A-B2AC-7A890AF9B14A}" dt="2021-03-10T10:46:49.167" v="13" actId="1076"/>
          <ac:picMkLst>
            <pc:docMk/>
            <pc:sldMk cId="3045970928" sldId="417"/>
            <ac:picMk id="8" creationId="{086453CC-5969-4235-BD98-FB2D92924294}"/>
          </ac:picMkLst>
        </pc:picChg>
      </pc:sldChg>
      <pc:sldChg chg="addSp delSp modSp mod">
        <pc:chgData name="Dave Gunn" userId="ee78835e-fb94-4ec5-86f2-a9891869c42d" providerId="ADAL" clId="{1C987CD7-0854-469A-B2AC-7A890AF9B14A}" dt="2021-03-10T10:47:14.892" v="25" actId="478"/>
        <pc:sldMkLst>
          <pc:docMk/>
          <pc:sldMk cId="3031801767" sldId="418"/>
        </pc:sldMkLst>
        <pc:picChg chg="add mod">
          <ac:chgData name="Dave Gunn" userId="ee78835e-fb94-4ec5-86f2-a9891869c42d" providerId="ADAL" clId="{1C987CD7-0854-469A-B2AC-7A890AF9B14A}" dt="2021-03-10T10:47:13.873" v="24"/>
          <ac:picMkLst>
            <pc:docMk/>
            <pc:sldMk cId="3031801767" sldId="418"/>
            <ac:picMk id="5" creationId="{17A236F7-A247-4EFD-9CDC-AE9D5873F5C4}"/>
          </ac:picMkLst>
        </pc:picChg>
        <pc:picChg chg="del">
          <ac:chgData name="Dave Gunn" userId="ee78835e-fb94-4ec5-86f2-a9891869c42d" providerId="ADAL" clId="{1C987CD7-0854-469A-B2AC-7A890AF9B14A}" dt="2021-03-10T10:47:14.892" v="25" actId="478"/>
          <ac:picMkLst>
            <pc:docMk/>
            <pc:sldMk cId="3031801767" sldId="418"/>
            <ac:picMk id="10" creationId="{2BB99B28-8950-4128-9504-B816212517C6}"/>
          </ac:picMkLst>
        </pc:picChg>
      </pc:sldChg>
      <pc:sldChg chg="addSp delSp modSp mod">
        <pc:chgData name="Dave Gunn" userId="ee78835e-fb94-4ec5-86f2-a9891869c42d" providerId="ADAL" clId="{1C987CD7-0854-469A-B2AC-7A890AF9B14A}" dt="2021-03-10T10:47:06.390" v="21"/>
        <pc:sldMkLst>
          <pc:docMk/>
          <pc:sldMk cId="3696189966" sldId="419"/>
        </pc:sldMkLst>
        <pc:picChg chg="add mod">
          <ac:chgData name="Dave Gunn" userId="ee78835e-fb94-4ec5-86f2-a9891869c42d" providerId="ADAL" clId="{1C987CD7-0854-469A-B2AC-7A890AF9B14A}" dt="2021-03-10T10:47:06.390" v="21"/>
          <ac:picMkLst>
            <pc:docMk/>
            <pc:sldMk cId="3696189966" sldId="419"/>
            <ac:picMk id="5" creationId="{0864754A-EC72-4482-AE9F-48C5F0ADE1B2}"/>
          </ac:picMkLst>
        </pc:picChg>
        <pc:picChg chg="del">
          <ac:chgData name="Dave Gunn" userId="ee78835e-fb94-4ec5-86f2-a9891869c42d" providerId="ADAL" clId="{1C987CD7-0854-469A-B2AC-7A890AF9B14A}" dt="2021-03-10T10:47:06.080" v="20" actId="478"/>
          <ac:picMkLst>
            <pc:docMk/>
            <pc:sldMk cId="3696189966" sldId="419"/>
            <ac:picMk id="12" creationId="{EC3A7FE4-E3D4-42FD-8E05-CE72B23550B2}"/>
          </ac:picMkLst>
        </pc:picChg>
      </pc:sldChg>
      <pc:sldChg chg="addSp delSp modSp mod">
        <pc:chgData name="Dave Gunn" userId="ee78835e-fb94-4ec5-86f2-a9891869c42d" providerId="ADAL" clId="{1C987CD7-0854-469A-B2AC-7A890AF9B14A}" dt="2021-03-10T10:47:11.342" v="23" actId="478"/>
        <pc:sldMkLst>
          <pc:docMk/>
          <pc:sldMk cId="2781461599" sldId="420"/>
        </pc:sldMkLst>
        <pc:picChg chg="del">
          <ac:chgData name="Dave Gunn" userId="ee78835e-fb94-4ec5-86f2-a9891869c42d" providerId="ADAL" clId="{1C987CD7-0854-469A-B2AC-7A890AF9B14A}" dt="2021-03-10T10:47:11.342" v="23" actId="478"/>
          <ac:picMkLst>
            <pc:docMk/>
            <pc:sldMk cId="2781461599" sldId="420"/>
            <ac:picMk id="6" creationId="{65C7D893-74CE-4E95-B42A-49AEE5E8C4D2}"/>
          </ac:picMkLst>
        </pc:picChg>
        <pc:picChg chg="add mod">
          <ac:chgData name="Dave Gunn" userId="ee78835e-fb94-4ec5-86f2-a9891869c42d" providerId="ADAL" clId="{1C987CD7-0854-469A-B2AC-7A890AF9B14A}" dt="2021-03-10T10:47:08.666" v="22"/>
          <ac:picMkLst>
            <pc:docMk/>
            <pc:sldMk cId="2781461599" sldId="420"/>
            <ac:picMk id="7" creationId="{182F11DE-807A-49F4-A590-D9863945C3E9}"/>
          </ac:picMkLst>
        </pc:picChg>
      </pc:sldChg>
      <pc:sldChg chg="modSp mod">
        <pc:chgData name="Dave Gunn" userId="ee78835e-fb94-4ec5-86f2-a9891869c42d" providerId="ADAL" clId="{1C987CD7-0854-469A-B2AC-7A890AF9B14A}" dt="2021-03-10T10:46:30.604" v="10" actId="1076"/>
        <pc:sldMkLst>
          <pc:docMk/>
          <pc:sldMk cId="3422504394" sldId="421"/>
        </pc:sldMkLst>
        <pc:picChg chg="mod">
          <ac:chgData name="Dave Gunn" userId="ee78835e-fb94-4ec5-86f2-a9891869c42d" providerId="ADAL" clId="{1C987CD7-0854-469A-B2AC-7A890AF9B14A}" dt="2021-03-10T10:46:30.604" v="10" actId="1076"/>
          <ac:picMkLst>
            <pc:docMk/>
            <pc:sldMk cId="3422504394" sldId="421"/>
            <ac:picMk id="10" creationId="{963E0465-C0B1-459A-A8F1-5442C65BA13F}"/>
          </ac:picMkLst>
        </pc:picChg>
      </pc:sldChg>
      <pc:sldChg chg="modSp mod">
        <pc:chgData name="Dave Gunn" userId="ee78835e-fb94-4ec5-86f2-a9891869c42d" providerId="ADAL" clId="{1C987CD7-0854-469A-B2AC-7A890AF9B14A}" dt="2021-03-10T10:46:23.104" v="8" actId="1076"/>
        <pc:sldMkLst>
          <pc:docMk/>
          <pc:sldMk cId="2808298848" sldId="422"/>
        </pc:sldMkLst>
        <pc:picChg chg="mod">
          <ac:chgData name="Dave Gunn" userId="ee78835e-fb94-4ec5-86f2-a9891869c42d" providerId="ADAL" clId="{1C987CD7-0854-469A-B2AC-7A890AF9B14A}" dt="2021-03-10T10:46:23.104" v="8" actId="1076"/>
          <ac:picMkLst>
            <pc:docMk/>
            <pc:sldMk cId="2808298848" sldId="422"/>
            <ac:picMk id="10" creationId="{963E0465-C0B1-459A-A8F1-5442C65BA13F}"/>
          </ac:picMkLst>
        </pc:picChg>
      </pc:sldChg>
      <pc:sldChg chg="modSp mod">
        <pc:chgData name="Dave Gunn" userId="ee78835e-fb94-4ec5-86f2-a9891869c42d" providerId="ADAL" clId="{1C987CD7-0854-469A-B2AC-7A890AF9B14A}" dt="2021-03-10T10:46:35.471" v="11" actId="1076"/>
        <pc:sldMkLst>
          <pc:docMk/>
          <pc:sldMk cId="911873851" sldId="423"/>
        </pc:sldMkLst>
        <pc:picChg chg="mod">
          <ac:chgData name="Dave Gunn" userId="ee78835e-fb94-4ec5-86f2-a9891869c42d" providerId="ADAL" clId="{1C987CD7-0854-469A-B2AC-7A890AF9B14A}" dt="2021-03-10T10:46:35.471" v="11" actId="1076"/>
          <ac:picMkLst>
            <pc:docMk/>
            <pc:sldMk cId="911873851" sldId="423"/>
            <ac:picMk id="10" creationId="{963E0465-C0B1-459A-A8F1-5442C65BA13F}"/>
          </ac:picMkLst>
        </pc:picChg>
      </pc:sldChg>
      <pc:sldChg chg="addSp modSp add modAnim">
        <pc:chgData name="Dave Gunn" userId="ee78835e-fb94-4ec5-86f2-a9891869c42d" providerId="ADAL" clId="{1C987CD7-0854-469A-B2AC-7A890AF9B14A}" dt="2021-03-10T13:28:21.339" v="55"/>
        <pc:sldMkLst>
          <pc:docMk/>
          <pc:sldMk cId="2290740874" sldId="436"/>
        </pc:sldMkLst>
        <pc:picChg chg="add mod">
          <ac:chgData name="Dave Gunn" userId="ee78835e-fb94-4ec5-86f2-a9891869c42d" providerId="ADAL" clId="{1C987CD7-0854-469A-B2AC-7A890AF9B14A}" dt="2021-03-10T13:28:21.339" v="55"/>
          <ac:picMkLst>
            <pc:docMk/>
            <pc:sldMk cId="2290740874" sldId="436"/>
            <ac:picMk id="12" creationId="{C8F8B282-BF53-450D-B188-DDDE41A9CFAE}"/>
          </ac:picMkLst>
        </pc:picChg>
      </pc:sldChg>
    </pc:docChg>
  </pc:docChgLst>
  <pc:docChgLst>
    <pc:chgData name="Richard Orme" userId="8848ce34-9c74-4ac9-9c06-dbfc8e61e81b" providerId="ADAL" clId="{CC4A233D-FE5F-42A0-A3FD-251A340A82EA}"/>
    <pc:docChg chg="custSel addSld delSld modSld sldOrd">
      <pc:chgData name="Richard Orme" userId="8848ce34-9c74-4ac9-9c06-dbfc8e61e81b" providerId="ADAL" clId="{CC4A233D-FE5F-42A0-A3FD-251A340A82EA}" dt="2021-03-10T15:56:55.065" v="1647" actId="6549"/>
      <pc:docMkLst>
        <pc:docMk/>
      </pc:docMkLst>
      <pc:sldChg chg="modSp mod">
        <pc:chgData name="Richard Orme" userId="8848ce34-9c74-4ac9-9c06-dbfc8e61e81b" providerId="ADAL" clId="{CC4A233D-FE5F-42A0-A3FD-251A340A82EA}" dt="2021-03-10T14:33:37.995" v="1581" actId="404"/>
        <pc:sldMkLst>
          <pc:docMk/>
          <pc:sldMk cId="1627399592" sldId="359"/>
        </pc:sldMkLst>
        <pc:spChg chg="mod">
          <ac:chgData name="Richard Orme" userId="8848ce34-9c74-4ac9-9c06-dbfc8e61e81b" providerId="ADAL" clId="{CC4A233D-FE5F-42A0-A3FD-251A340A82EA}" dt="2021-03-10T14:33:37.995" v="1581" actId="404"/>
          <ac:spMkLst>
            <pc:docMk/>
            <pc:sldMk cId="1627399592" sldId="359"/>
            <ac:spMk id="3" creationId="{478E3186-2019-D946-8C67-BE83FFBCC65E}"/>
          </ac:spMkLst>
        </pc:spChg>
      </pc:sldChg>
      <pc:sldChg chg="modSp mod">
        <pc:chgData name="Richard Orme" userId="8848ce34-9c74-4ac9-9c06-dbfc8e61e81b" providerId="ADAL" clId="{CC4A233D-FE5F-42A0-A3FD-251A340A82EA}" dt="2021-03-10T15:56:55.065" v="1647" actId="6549"/>
        <pc:sldMkLst>
          <pc:docMk/>
          <pc:sldMk cId="501426336" sldId="391"/>
        </pc:sldMkLst>
        <pc:spChg chg="mod">
          <ac:chgData name="Richard Orme" userId="8848ce34-9c74-4ac9-9c06-dbfc8e61e81b" providerId="ADAL" clId="{CC4A233D-FE5F-42A0-A3FD-251A340A82EA}" dt="2021-03-10T15:56:55.065" v="1647" actId="6549"/>
          <ac:spMkLst>
            <pc:docMk/>
            <pc:sldMk cId="501426336" sldId="391"/>
            <ac:spMk id="3" creationId="{478E3186-2019-D946-8C67-BE83FFBCC65E}"/>
          </ac:spMkLst>
        </pc:spChg>
      </pc:sldChg>
      <pc:sldChg chg="del ord">
        <pc:chgData name="Richard Orme" userId="8848ce34-9c74-4ac9-9c06-dbfc8e61e81b" providerId="ADAL" clId="{CC4A233D-FE5F-42A0-A3FD-251A340A82EA}" dt="2021-03-10T11:58:19.985" v="1527" actId="47"/>
        <pc:sldMkLst>
          <pc:docMk/>
          <pc:sldMk cId="2126905801" sldId="410"/>
        </pc:sldMkLst>
      </pc:sldChg>
      <pc:sldChg chg="modSp mod">
        <pc:chgData name="Richard Orme" userId="8848ce34-9c74-4ac9-9c06-dbfc8e61e81b" providerId="ADAL" clId="{CC4A233D-FE5F-42A0-A3FD-251A340A82EA}" dt="2021-03-10T15:49:19.351" v="1611" actId="20577"/>
        <pc:sldMkLst>
          <pc:docMk/>
          <pc:sldMk cId="1664699304" sldId="413"/>
        </pc:sldMkLst>
        <pc:spChg chg="mod">
          <ac:chgData name="Richard Orme" userId="8848ce34-9c74-4ac9-9c06-dbfc8e61e81b" providerId="ADAL" clId="{CC4A233D-FE5F-42A0-A3FD-251A340A82EA}" dt="2021-03-10T15:49:19.351" v="1611" actId="20577"/>
          <ac:spMkLst>
            <pc:docMk/>
            <pc:sldMk cId="1664699304" sldId="413"/>
            <ac:spMk id="3" creationId="{8E0864DE-0D94-4101-A657-26E00419AF23}"/>
          </ac:spMkLst>
        </pc:spChg>
      </pc:sldChg>
      <pc:sldChg chg="addSp delSp modSp new mod modNotesTx">
        <pc:chgData name="Richard Orme" userId="8848ce34-9c74-4ac9-9c06-dbfc8e61e81b" providerId="ADAL" clId="{CC4A233D-FE5F-42A0-A3FD-251A340A82EA}" dt="2021-03-10T11:47:39.105" v="682" actId="20577"/>
        <pc:sldMkLst>
          <pc:docMk/>
          <pc:sldMk cId="2924869610" sldId="424"/>
        </pc:sldMkLst>
        <pc:spChg chg="mod">
          <ac:chgData name="Richard Orme" userId="8848ce34-9c74-4ac9-9c06-dbfc8e61e81b" providerId="ADAL" clId="{CC4A233D-FE5F-42A0-A3FD-251A340A82EA}" dt="2021-03-10T10:47:46.426" v="50" actId="20577"/>
          <ac:spMkLst>
            <pc:docMk/>
            <pc:sldMk cId="2924869610" sldId="424"/>
            <ac:spMk id="2" creationId="{93BB4143-9EB9-457D-AE90-FD6C16DCE297}"/>
          </ac:spMkLst>
        </pc:spChg>
        <pc:spChg chg="del">
          <ac:chgData name="Richard Orme" userId="8848ce34-9c74-4ac9-9c06-dbfc8e61e81b" providerId="ADAL" clId="{CC4A233D-FE5F-42A0-A3FD-251A340A82EA}" dt="2021-03-10T10:46:02.381" v="1" actId="22"/>
          <ac:spMkLst>
            <pc:docMk/>
            <pc:sldMk cId="2924869610" sldId="424"/>
            <ac:spMk id="3" creationId="{3EA47203-6BF3-4C1C-A13A-4FCF12CFECE8}"/>
          </ac:spMkLst>
        </pc:spChg>
        <pc:picChg chg="add mod ord">
          <ac:chgData name="Richard Orme" userId="8848ce34-9c74-4ac9-9c06-dbfc8e61e81b" providerId="ADAL" clId="{CC4A233D-FE5F-42A0-A3FD-251A340A82EA}" dt="2021-03-10T10:46:02.381" v="1" actId="22"/>
          <ac:picMkLst>
            <pc:docMk/>
            <pc:sldMk cId="2924869610" sldId="424"/>
            <ac:picMk id="5" creationId="{8F8541AC-4D07-46F4-B831-C29544746DEA}"/>
          </ac:picMkLst>
        </pc:picChg>
      </pc:sldChg>
      <pc:sldChg chg="addSp delSp modSp add mod modNotesTx">
        <pc:chgData name="Richard Orme" userId="8848ce34-9c74-4ac9-9c06-dbfc8e61e81b" providerId="ADAL" clId="{CC4A233D-FE5F-42A0-A3FD-251A340A82EA}" dt="2021-03-10T11:49:20.541" v="927" actId="20577"/>
        <pc:sldMkLst>
          <pc:docMk/>
          <pc:sldMk cId="3397084225" sldId="425"/>
        </pc:sldMkLst>
        <pc:spChg chg="mod">
          <ac:chgData name="Richard Orme" userId="8848ce34-9c74-4ac9-9c06-dbfc8e61e81b" providerId="ADAL" clId="{CC4A233D-FE5F-42A0-A3FD-251A340A82EA}" dt="2021-03-10T10:47:35.941" v="28" actId="20577"/>
          <ac:spMkLst>
            <pc:docMk/>
            <pc:sldMk cId="3397084225" sldId="425"/>
            <ac:spMk id="2" creationId="{93BB4143-9EB9-457D-AE90-FD6C16DCE297}"/>
          </ac:spMkLst>
        </pc:spChg>
        <pc:spChg chg="add del mod">
          <ac:chgData name="Richard Orme" userId="8848ce34-9c74-4ac9-9c06-dbfc8e61e81b" providerId="ADAL" clId="{CC4A233D-FE5F-42A0-A3FD-251A340A82EA}" dt="2021-03-10T10:48:03.557" v="51" actId="478"/>
          <ac:spMkLst>
            <pc:docMk/>
            <pc:sldMk cId="3397084225" sldId="425"/>
            <ac:spMk id="7" creationId="{9C0FBA9A-0742-46DA-9322-0AD198EAC51D}"/>
          </ac:spMkLst>
        </pc:spChg>
        <pc:picChg chg="add mod ord">
          <ac:chgData name="Richard Orme" userId="8848ce34-9c74-4ac9-9c06-dbfc8e61e81b" providerId="ADAL" clId="{CC4A233D-FE5F-42A0-A3FD-251A340A82EA}" dt="2021-03-10T10:47:19.696" v="7" actId="167"/>
          <ac:picMkLst>
            <pc:docMk/>
            <pc:sldMk cId="3397084225" sldId="425"/>
            <ac:picMk id="4" creationId="{84ECF29A-D413-419D-B393-A33E774AD73D}"/>
          </ac:picMkLst>
        </pc:picChg>
        <pc:picChg chg="del">
          <ac:chgData name="Richard Orme" userId="8848ce34-9c74-4ac9-9c06-dbfc8e61e81b" providerId="ADAL" clId="{CC4A233D-FE5F-42A0-A3FD-251A340A82EA}" dt="2021-03-10T10:47:21.437" v="8" actId="478"/>
          <ac:picMkLst>
            <pc:docMk/>
            <pc:sldMk cId="3397084225" sldId="425"/>
            <ac:picMk id="5" creationId="{8F8541AC-4D07-46F4-B831-C29544746DEA}"/>
          </ac:picMkLst>
        </pc:picChg>
      </pc:sldChg>
      <pc:sldChg chg="addSp delSp modSp add mod modNotesTx">
        <pc:chgData name="Richard Orme" userId="8848ce34-9c74-4ac9-9c06-dbfc8e61e81b" providerId="ADAL" clId="{CC4A233D-FE5F-42A0-A3FD-251A340A82EA}" dt="2021-03-10T11:53:09.172" v="1439" actId="20577"/>
        <pc:sldMkLst>
          <pc:docMk/>
          <pc:sldMk cId="928734585" sldId="426"/>
        </pc:sldMkLst>
        <pc:spChg chg="mod">
          <ac:chgData name="Richard Orme" userId="8848ce34-9c74-4ac9-9c06-dbfc8e61e81b" providerId="ADAL" clId="{CC4A233D-FE5F-42A0-A3FD-251A340A82EA}" dt="2021-03-10T11:15:39.173" v="62" actId="20577"/>
          <ac:spMkLst>
            <pc:docMk/>
            <pc:sldMk cId="928734585" sldId="426"/>
            <ac:spMk id="2" creationId="{93BB4143-9EB9-457D-AE90-FD6C16DCE297}"/>
          </ac:spMkLst>
        </pc:spChg>
        <pc:picChg chg="del">
          <ac:chgData name="Richard Orme" userId="8848ce34-9c74-4ac9-9c06-dbfc8e61e81b" providerId="ADAL" clId="{CC4A233D-FE5F-42A0-A3FD-251A340A82EA}" dt="2021-03-10T11:15:31.872" v="60" actId="478"/>
          <ac:picMkLst>
            <pc:docMk/>
            <pc:sldMk cId="928734585" sldId="426"/>
            <ac:picMk id="4" creationId="{84ECF29A-D413-419D-B393-A33E774AD73D}"/>
          </ac:picMkLst>
        </pc:picChg>
        <pc:picChg chg="add mod ord">
          <ac:chgData name="Richard Orme" userId="8848ce34-9c74-4ac9-9c06-dbfc8e61e81b" providerId="ADAL" clId="{CC4A233D-FE5F-42A0-A3FD-251A340A82EA}" dt="2021-03-10T11:15:27.238" v="59" actId="167"/>
          <ac:picMkLst>
            <pc:docMk/>
            <pc:sldMk cId="928734585" sldId="426"/>
            <ac:picMk id="5" creationId="{1CC057E8-647E-4A8B-8C79-5458041759A9}"/>
          </ac:picMkLst>
        </pc:picChg>
      </pc:sldChg>
      <pc:sldChg chg="modSp new mod">
        <pc:chgData name="Richard Orme" userId="8848ce34-9c74-4ac9-9c06-dbfc8e61e81b" providerId="ADAL" clId="{CC4A233D-FE5F-42A0-A3FD-251A340A82EA}" dt="2021-03-10T11:56:31.611" v="1526" actId="20577"/>
        <pc:sldMkLst>
          <pc:docMk/>
          <pc:sldMk cId="3902002227" sldId="427"/>
        </pc:sldMkLst>
        <pc:spChg chg="mod">
          <ac:chgData name="Richard Orme" userId="8848ce34-9c74-4ac9-9c06-dbfc8e61e81b" providerId="ADAL" clId="{CC4A233D-FE5F-42A0-A3FD-251A340A82EA}" dt="2021-03-10T11:43:32.319" v="198" actId="20577"/>
          <ac:spMkLst>
            <pc:docMk/>
            <pc:sldMk cId="3902002227" sldId="427"/>
            <ac:spMk id="2" creationId="{1823226A-5609-4588-B7D0-55E9798DA21A}"/>
          </ac:spMkLst>
        </pc:spChg>
        <pc:spChg chg="mod">
          <ac:chgData name="Richard Orme" userId="8848ce34-9c74-4ac9-9c06-dbfc8e61e81b" providerId="ADAL" clId="{CC4A233D-FE5F-42A0-A3FD-251A340A82EA}" dt="2021-03-10T11:56:31.611" v="1526" actId="20577"/>
          <ac:spMkLst>
            <pc:docMk/>
            <pc:sldMk cId="3902002227" sldId="427"/>
            <ac:spMk id="3" creationId="{9C6E936D-AD5E-4975-B431-E40ABD083ED1}"/>
          </ac:spMkLst>
        </pc:spChg>
      </pc:sldChg>
      <pc:sldChg chg="modSp add mod ord">
        <pc:chgData name="Richard Orme" userId="8848ce34-9c74-4ac9-9c06-dbfc8e61e81b" providerId="ADAL" clId="{CC4A233D-FE5F-42A0-A3FD-251A340A82EA}" dt="2021-03-10T11:55:59.276" v="1520" actId="20577"/>
        <pc:sldMkLst>
          <pc:docMk/>
          <pc:sldMk cId="1672968333" sldId="428"/>
        </pc:sldMkLst>
        <pc:spChg chg="mod">
          <ac:chgData name="Richard Orme" userId="8848ce34-9c74-4ac9-9c06-dbfc8e61e81b" providerId="ADAL" clId="{CC4A233D-FE5F-42A0-A3FD-251A340A82EA}" dt="2021-03-10T11:44:28.524" v="207" actId="20577"/>
          <ac:spMkLst>
            <pc:docMk/>
            <pc:sldMk cId="1672968333" sldId="428"/>
            <ac:spMk id="2" creationId="{1823226A-5609-4588-B7D0-55E9798DA21A}"/>
          </ac:spMkLst>
        </pc:spChg>
        <pc:spChg chg="mod">
          <ac:chgData name="Richard Orme" userId="8848ce34-9c74-4ac9-9c06-dbfc8e61e81b" providerId="ADAL" clId="{CC4A233D-FE5F-42A0-A3FD-251A340A82EA}" dt="2021-03-10T11:55:59.276" v="1520" actId="20577"/>
          <ac:spMkLst>
            <pc:docMk/>
            <pc:sldMk cId="1672968333" sldId="428"/>
            <ac:spMk id="3" creationId="{9C6E936D-AD5E-4975-B431-E40ABD083ED1}"/>
          </ac:spMkLst>
        </pc:spChg>
      </pc:sldChg>
      <pc:sldChg chg="modSp add mod ord">
        <pc:chgData name="Richard Orme" userId="8848ce34-9c74-4ac9-9c06-dbfc8e61e81b" providerId="ADAL" clId="{CC4A233D-FE5F-42A0-A3FD-251A340A82EA}" dt="2021-03-10T11:56:25.236" v="1524" actId="20577"/>
        <pc:sldMkLst>
          <pc:docMk/>
          <pc:sldMk cId="3395947948" sldId="429"/>
        </pc:sldMkLst>
        <pc:spChg chg="mod">
          <ac:chgData name="Richard Orme" userId="8848ce34-9c74-4ac9-9c06-dbfc8e61e81b" providerId="ADAL" clId="{CC4A233D-FE5F-42A0-A3FD-251A340A82EA}" dt="2021-03-10T11:44:38.060" v="210" actId="20577"/>
          <ac:spMkLst>
            <pc:docMk/>
            <pc:sldMk cId="3395947948" sldId="429"/>
            <ac:spMk id="2" creationId="{1823226A-5609-4588-B7D0-55E9798DA21A}"/>
          </ac:spMkLst>
        </pc:spChg>
        <pc:spChg chg="mod">
          <ac:chgData name="Richard Orme" userId="8848ce34-9c74-4ac9-9c06-dbfc8e61e81b" providerId="ADAL" clId="{CC4A233D-FE5F-42A0-A3FD-251A340A82EA}" dt="2021-03-10T11:56:25.236" v="1524" actId="20577"/>
          <ac:spMkLst>
            <pc:docMk/>
            <pc:sldMk cId="3395947948" sldId="429"/>
            <ac:spMk id="3" creationId="{9C6E936D-AD5E-4975-B431-E40ABD083ED1}"/>
          </ac:spMkLst>
        </pc:spChg>
      </pc:sldChg>
      <pc:sldChg chg="addSp delSp modSp new mod modAnim">
        <pc:chgData name="Richard Orme" userId="8848ce34-9c74-4ac9-9c06-dbfc8e61e81b" providerId="ADAL" clId="{CC4A233D-FE5F-42A0-A3FD-251A340A82EA}" dt="2021-03-10T11:56:11.988" v="1522" actId="20577"/>
        <pc:sldMkLst>
          <pc:docMk/>
          <pc:sldMk cId="242831017" sldId="430"/>
        </pc:sldMkLst>
        <pc:spChg chg="mod">
          <ac:chgData name="Richard Orme" userId="8848ce34-9c74-4ac9-9c06-dbfc8e61e81b" providerId="ADAL" clId="{CC4A233D-FE5F-42A0-A3FD-251A340A82EA}" dt="2021-03-10T11:56:11.988" v="1522" actId="20577"/>
          <ac:spMkLst>
            <pc:docMk/>
            <pc:sldMk cId="242831017" sldId="430"/>
            <ac:spMk id="2" creationId="{A253C101-68E4-4E8A-903E-F7945F5470AB}"/>
          </ac:spMkLst>
        </pc:spChg>
        <pc:spChg chg="del">
          <ac:chgData name="Richard Orme" userId="8848ce34-9c74-4ac9-9c06-dbfc8e61e81b" providerId="ADAL" clId="{CC4A233D-FE5F-42A0-A3FD-251A340A82EA}" dt="2021-03-10T11:54:09.928" v="1441"/>
          <ac:spMkLst>
            <pc:docMk/>
            <pc:sldMk cId="242831017" sldId="430"/>
            <ac:spMk id="3" creationId="{4695A22A-619F-4024-B1DA-4675055F0989}"/>
          </ac:spMkLst>
        </pc:spChg>
        <pc:picChg chg="add mod">
          <ac:chgData name="Richard Orme" userId="8848ce34-9c74-4ac9-9c06-dbfc8e61e81b" providerId="ADAL" clId="{CC4A233D-FE5F-42A0-A3FD-251A340A82EA}" dt="2021-03-10T11:54:09.928" v="1441"/>
          <ac:picMkLst>
            <pc:docMk/>
            <pc:sldMk cId="242831017" sldId="430"/>
            <ac:picMk id="4" creationId="{FF885AF9-9AC1-49D3-8BC3-2F4EA74F71A8}"/>
          </ac:picMkLst>
        </pc:picChg>
      </pc:sldChg>
      <pc:sldChg chg="addSp delSp modSp add mod delAnim modAnim">
        <pc:chgData name="Richard Orme" userId="8848ce34-9c74-4ac9-9c06-dbfc8e61e81b" providerId="ADAL" clId="{CC4A233D-FE5F-42A0-A3FD-251A340A82EA}" dt="2021-03-10T11:55:03.277" v="1491" actId="20577"/>
        <pc:sldMkLst>
          <pc:docMk/>
          <pc:sldMk cId="4238939528" sldId="431"/>
        </pc:sldMkLst>
        <pc:spChg chg="mod">
          <ac:chgData name="Richard Orme" userId="8848ce34-9c74-4ac9-9c06-dbfc8e61e81b" providerId="ADAL" clId="{CC4A233D-FE5F-42A0-A3FD-251A340A82EA}" dt="2021-03-10T11:55:03.277" v="1491" actId="20577"/>
          <ac:spMkLst>
            <pc:docMk/>
            <pc:sldMk cId="4238939528" sldId="431"/>
            <ac:spMk id="2" creationId="{A253C101-68E4-4E8A-903E-F7945F5470AB}"/>
          </ac:spMkLst>
        </pc:spChg>
        <pc:spChg chg="add del mod">
          <ac:chgData name="Richard Orme" userId="8848ce34-9c74-4ac9-9c06-dbfc8e61e81b" providerId="ADAL" clId="{CC4A233D-FE5F-42A0-A3FD-251A340A82EA}" dt="2021-03-10T11:54:27.983" v="1444"/>
          <ac:spMkLst>
            <pc:docMk/>
            <pc:sldMk cId="4238939528" sldId="431"/>
            <ac:spMk id="5" creationId="{C0D49D51-982E-43BC-834F-1634F31222C2}"/>
          </ac:spMkLst>
        </pc:spChg>
        <pc:picChg chg="del">
          <ac:chgData name="Richard Orme" userId="8848ce34-9c74-4ac9-9c06-dbfc8e61e81b" providerId="ADAL" clId="{CC4A233D-FE5F-42A0-A3FD-251A340A82EA}" dt="2021-03-10T11:54:18.967" v="1443" actId="478"/>
          <ac:picMkLst>
            <pc:docMk/>
            <pc:sldMk cId="4238939528" sldId="431"/>
            <ac:picMk id="4" creationId="{FF885AF9-9AC1-49D3-8BC3-2F4EA74F71A8}"/>
          </ac:picMkLst>
        </pc:picChg>
        <pc:picChg chg="add mod">
          <ac:chgData name="Richard Orme" userId="8848ce34-9c74-4ac9-9c06-dbfc8e61e81b" providerId="ADAL" clId="{CC4A233D-FE5F-42A0-A3FD-251A340A82EA}" dt="2021-03-10T11:54:27.983" v="1444"/>
          <ac:picMkLst>
            <pc:docMk/>
            <pc:sldMk cId="4238939528" sldId="431"/>
            <ac:picMk id="6" creationId="{A18E2A29-1556-4D7E-87CE-B32B055C0065}"/>
          </ac:picMkLst>
        </pc:picChg>
      </pc:sldChg>
      <pc:sldChg chg="addSp delSp modSp new del mod modAnim">
        <pc:chgData name="Richard Orme" userId="8848ce34-9c74-4ac9-9c06-dbfc8e61e81b" providerId="ADAL" clId="{CC4A233D-FE5F-42A0-A3FD-251A340A82EA}" dt="2021-03-10T12:32:58.871" v="1545" actId="47"/>
        <pc:sldMkLst>
          <pc:docMk/>
          <pc:sldMk cId="2369442720" sldId="432"/>
        </pc:sldMkLst>
        <pc:spChg chg="mod">
          <ac:chgData name="Richard Orme" userId="8848ce34-9c74-4ac9-9c06-dbfc8e61e81b" providerId="ADAL" clId="{CC4A233D-FE5F-42A0-A3FD-251A340A82EA}" dt="2021-03-10T11:55:46.636" v="1518" actId="20577"/>
          <ac:spMkLst>
            <pc:docMk/>
            <pc:sldMk cId="2369442720" sldId="432"/>
            <ac:spMk id="2" creationId="{809DE903-32F0-4E8E-94D1-856FBE5B0CAE}"/>
          </ac:spMkLst>
        </pc:spChg>
        <pc:spChg chg="del">
          <ac:chgData name="Richard Orme" userId="8848ce34-9c74-4ac9-9c06-dbfc8e61e81b" providerId="ADAL" clId="{CC4A233D-FE5F-42A0-A3FD-251A340A82EA}" dt="2021-03-10T12:12:05.013" v="1528"/>
          <ac:spMkLst>
            <pc:docMk/>
            <pc:sldMk cId="2369442720" sldId="432"/>
            <ac:spMk id="3" creationId="{A405BD3B-EC04-47D9-B259-574408115DFB}"/>
          </ac:spMkLst>
        </pc:spChg>
        <pc:picChg chg="add mod">
          <ac:chgData name="Richard Orme" userId="8848ce34-9c74-4ac9-9c06-dbfc8e61e81b" providerId="ADAL" clId="{CC4A233D-FE5F-42A0-A3FD-251A340A82EA}" dt="2021-03-10T12:12:05.013" v="1528"/>
          <ac:picMkLst>
            <pc:docMk/>
            <pc:sldMk cId="2369442720" sldId="432"/>
            <ac:picMk id="4" creationId="{D0A516BD-FB16-42EA-A18E-9CE4FFEF0B44}"/>
          </ac:picMkLst>
        </pc:picChg>
      </pc:sldChg>
      <pc:sldChg chg="modSp add del mod modAnim">
        <pc:chgData name="Richard Orme" userId="8848ce34-9c74-4ac9-9c06-dbfc8e61e81b" providerId="ADAL" clId="{CC4A233D-FE5F-42A0-A3FD-251A340A82EA}" dt="2021-03-10T12:33:01.701" v="1546" actId="47"/>
        <pc:sldMkLst>
          <pc:docMk/>
          <pc:sldMk cId="2039678833" sldId="433"/>
        </pc:sldMkLst>
        <pc:spChg chg="mod">
          <ac:chgData name="Richard Orme" userId="8848ce34-9c74-4ac9-9c06-dbfc8e61e81b" providerId="ADAL" clId="{CC4A233D-FE5F-42A0-A3FD-251A340A82EA}" dt="2021-03-10T12:12:19.376" v="1533" actId="20577"/>
          <ac:spMkLst>
            <pc:docMk/>
            <pc:sldMk cId="2039678833" sldId="433"/>
            <ac:spMk id="2" creationId="{809DE903-32F0-4E8E-94D1-856FBE5B0CAE}"/>
          </ac:spMkLst>
        </pc:spChg>
      </pc:sldChg>
      <pc:sldChg chg="addSp delSp modSp add mod modMedia delAnim modAnim">
        <pc:chgData name="Richard Orme" userId="8848ce34-9c74-4ac9-9c06-dbfc8e61e81b" providerId="ADAL" clId="{CC4A233D-FE5F-42A0-A3FD-251A340A82EA}" dt="2021-03-10T12:33:19.299" v="1556" actId="6549"/>
        <pc:sldMkLst>
          <pc:docMk/>
          <pc:sldMk cId="692832671" sldId="434"/>
        </pc:sldMkLst>
        <pc:spChg chg="mod">
          <ac:chgData name="Richard Orme" userId="8848ce34-9c74-4ac9-9c06-dbfc8e61e81b" providerId="ADAL" clId="{CC4A233D-FE5F-42A0-A3FD-251A340A82EA}" dt="2021-03-10T12:33:19.299" v="1556" actId="6549"/>
          <ac:spMkLst>
            <pc:docMk/>
            <pc:sldMk cId="692832671" sldId="434"/>
            <ac:spMk id="2" creationId="{809DE903-32F0-4E8E-94D1-856FBE5B0CAE}"/>
          </ac:spMkLst>
        </pc:spChg>
        <pc:spChg chg="add del mod">
          <ac:chgData name="Richard Orme" userId="8848ce34-9c74-4ac9-9c06-dbfc8e61e81b" providerId="ADAL" clId="{CC4A233D-FE5F-42A0-A3FD-251A340A82EA}" dt="2021-03-10T12:31:30.659" v="1543" actId="478"/>
          <ac:spMkLst>
            <pc:docMk/>
            <pc:sldMk cId="692832671" sldId="434"/>
            <ac:spMk id="6" creationId="{09D626CB-826A-4DA4-BA54-DF8D9F24338B}"/>
          </ac:spMkLst>
        </pc:spChg>
        <pc:picChg chg="add mod ord">
          <ac:chgData name="Richard Orme" userId="8848ce34-9c74-4ac9-9c06-dbfc8e61e81b" providerId="ADAL" clId="{CC4A233D-FE5F-42A0-A3FD-251A340A82EA}" dt="2021-03-10T12:31:51.727" v="1544" actId="27784"/>
          <ac:picMkLst>
            <pc:docMk/>
            <pc:sldMk cId="692832671" sldId="434"/>
            <ac:picMk id="3" creationId="{CB1B3C5A-6B10-4073-937B-6EABC39EDEBB}"/>
          </ac:picMkLst>
        </pc:picChg>
        <pc:picChg chg="del">
          <ac:chgData name="Richard Orme" userId="8848ce34-9c74-4ac9-9c06-dbfc8e61e81b" providerId="ADAL" clId="{CC4A233D-FE5F-42A0-A3FD-251A340A82EA}" dt="2021-03-10T12:31:19.741" v="1542" actId="478"/>
          <ac:picMkLst>
            <pc:docMk/>
            <pc:sldMk cId="692832671" sldId="434"/>
            <ac:picMk id="4" creationId="{D0A516BD-FB16-42EA-A18E-9CE4FFEF0B44}"/>
          </ac:picMkLst>
        </pc:picChg>
      </pc:sldChg>
      <pc:sldChg chg="add">
        <pc:chgData name="Richard Orme" userId="8848ce34-9c74-4ac9-9c06-dbfc8e61e81b" providerId="ADAL" clId="{CC4A233D-FE5F-42A0-A3FD-251A340A82EA}" dt="2021-03-10T12:33:09.850" v="1547"/>
        <pc:sldMkLst>
          <pc:docMk/>
          <pc:sldMk cId="38129040" sldId="435"/>
        </pc:sldMkLst>
      </pc:sldChg>
    </pc:docChg>
  </pc:docChgLst>
  <pc:docChgLst>
    <pc:chgData name="Dave Gunn" userId="ee78835e-fb94-4ec5-86f2-a9891869c42d" providerId="ADAL" clId="{8910877D-0CF0-4324-8B8C-0D58B56F24B5}"/>
    <pc:docChg chg="undo custSel delSld modSld">
      <pc:chgData name="Dave Gunn" userId="ee78835e-fb94-4ec5-86f2-a9891869c42d" providerId="ADAL" clId="{8910877D-0CF0-4324-8B8C-0D58B56F24B5}" dt="2021-03-15T14:17:31.614" v="3347" actId="13244"/>
      <pc:docMkLst>
        <pc:docMk/>
      </pc:docMkLst>
      <pc:sldChg chg="delSp modSp mod">
        <pc:chgData name="Dave Gunn" userId="ee78835e-fb94-4ec5-86f2-a9891869c42d" providerId="ADAL" clId="{8910877D-0CF0-4324-8B8C-0D58B56F24B5}" dt="2021-03-15T14:14:55.939" v="3332" actId="13244"/>
        <pc:sldMkLst>
          <pc:docMk/>
          <pc:sldMk cId="0" sldId="256"/>
        </pc:sldMkLst>
        <pc:spChg chg="del">
          <ac:chgData name="Dave Gunn" userId="ee78835e-fb94-4ec5-86f2-a9891869c42d" providerId="ADAL" clId="{8910877D-0CF0-4324-8B8C-0D58B56F24B5}" dt="2021-03-15T12:12:12.614" v="2" actId="478"/>
          <ac:spMkLst>
            <pc:docMk/>
            <pc:sldMk cId="0" sldId="256"/>
            <ac:spMk id="9" creationId="{E4BA0B72-4877-4746-845B-3FDF33D15F03}"/>
          </ac:spMkLst>
        </pc:spChg>
        <pc:spChg chg="mod ord">
          <ac:chgData name="Dave Gunn" userId="ee78835e-fb94-4ec5-86f2-a9891869c42d" providerId="ADAL" clId="{8910877D-0CF0-4324-8B8C-0D58B56F24B5}" dt="2021-03-15T14:14:55.939" v="3332" actId="13244"/>
          <ac:spMkLst>
            <pc:docMk/>
            <pc:sldMk cId="0" sldId="256"/>
            <ac:spMk id="2050" creationId="{00000000-0000-0000-0000-000000000000}"/>
          </ac:spMkLst>
        </pc:spChg>
        <pc:picChg chg="del">
          <ac:chgData name="Dave Gunn" userId="ee78835e-fb94-4ec5-86f2-a9891869c42d" providerId="ADAL" clId="{8910877D-0CF0-4324-8B8C-0D58B56F24B5}" dt="2021-03-15T12:12:12.614" v="2" actId="478"/>
          <ac:picMkLst>
            <pc:docMk/>
            <pc:sldMk cId="0" sldId="256"/>
            <ac:picMk id="8" creationId="{DA921856-4C99-4193-B56C-66CF70C999D5}"/>
          </ac:picMkLst>
        </pc:picChg>
      </pc:sldChg>
      <pc:sldChg chg="del">
        <pc:chgData name="Dave Gunn" userId="ee78835e-fb94-4ec5-86f2-a9891869c42d" providerId="ADAL" clId="{8910877D-0CF0-4324-8B8C-0D58B56F24B5}" dt="2021-03-15T12:09:03.849" v="0" actId="47"/>
        <pc:sldMkLst>
          <pc:docMk/>
          <pc:sldMk cId="1627399592" sldId="359"/>
        </pc:sldMkLst>
      </pc:sldChg>
      <pc:sldChg chg="del">
        <pc:chgData name="Dave Gunn" userId="ee78835e-fb94-4ec5-86f2-a9891869c42d" providerId="ADAL" clId="{8910877D-0CF0-4324-8B8C-0D58B56F24B5}" dt="2021-03-15T12:09:11.482" v="1" actId="47"/>
        <pc:sldMkLst>
          <pc:docMk/>
          <pc:sldMk cId="4004647307" sldId="390"/>
        </pc:sldMkLst>
      </pc:sldChg>
      <pc:sldChg chg="modSp mod">
        <pc:chgData name="Dave Gunn" userId="ee78835e-fb94-4ec5-86f2-a9891869c42d" providerId="ADAL" clId="{8910877D-0CF0-4324-8B8C-0D58B56F24B5}" dt="2021-03-15T14:17:31.614" v="3347" actId="13244"/>
        <pc:sldMkLst>
          <pc:docMk/>
          <pc:sldMk cId="1664699304" sldId="413"/>
        </pc:sldMkLst>
        <pc:picChg chg="mod ord">
          <ac:chgData name="Dave Gunn" userId="ee78835e-fb94-4ec5-86f2-a9891869c42d" providerId="ADAL" clId="{8910877D-0CF0-4324-8B8C-0D58B56F24B5}" dt="2021-03-15T14:17:21.722" v="3345" actId="962"/>
          <ac:picMkLst>
            <pc:docMk/>
            <pc:sldMk cId="1664699304" sldId="413"/>
            <ac:picMk id="5" creationId="{7CD96879-9883-423F-9E87-9C03F38DB998}"/>
          </ac:picMkLst>
        </pc:picChg>
        <pc:picChg chg="ord">
          <ac:chgData name="Dave Gunn" userId="ee78835e-fb94-4ec5-86f2-a9891869c42d" providerId="ADAL" clId="{8910877D-0CF0-4324-8B8C-0D58B56F24B5}" dt="2021-03-15T14:16:57.119" v="3343" actId="13244"/>
          <ac:picMkLst>
            <pc:docMk/>
            <pc:sldMk cId="1664699304" sldId="413"/>
            <ac:picMk id="6" creationId="{9EC8F673-3EEF-443A-9D38-B24EB8154333}"/>
          </ac:picMkLst>
        </pc:picChg>
        <pc:picChg chg="mod ord">
          <ac:chgData name="Dave Gunn" userId="ee78835e-fb94-4ec5-86f2-a9891869c42d" providerId="ADAL" clId="{8910877D-0CF0-4324-8B8C-0D58B56F24B5}" dt="2021-03-15T14:17:31.614" v="3347" actId="13244"/>
          <ac:picMkLst>
            <pc:docMk/>
            <pc:sldMk cId="1664699304" sldId="413"/>
            <ac:picMk id="7" creationId="{AE1FC4A1-B45D-46B7-A6CB-CEF72C0DBF28}"/>
          </ac:picMkLst>
        </pc:picChg>
      </pc:sldChg>
      <pc:sldChg chg="modSp mod">
        <pc:chgData name="Dave Gunn" userId="ee78835e-fb94-4ec5-86f2-a9891869c42d" providerId="ADAL" clId="{8910877D-0CF0-4324-8B8C-0D58B56F24B5}" dt="2021-03-15T14:07:20.118" v="2357" actId="962"/>
        <pc:sldMkLst>
          <pc:docMk/>
          <pc:sldMk cId="2277846795" sldId="415"/>
        </pc:sldMkLst>
        <pc:picChg chg="mod">
          <ac:chgData name="Dave Gunn" userId="ee78835e-fb94-4ec5-86f2-a9891869c42d" providerId="ADAL" clId="{8910877D-0CF0-4324-8B8C-0D58B56F24B5}" dt="2021-03-15T14:07:20.118" v="2357" actId="962"/>
          <ac:picMkLst>
            <pc:docMk/>
            <pc:sldMk cId="2277846795" sldId="415"/>
            <ac:picMk id="5" creationId="{9FBF0624-473A-4887-9B78-6701AFB1291E}"/>
          </ac:picMkLst>
        </pc:picChg>
      </pc:sldChg>
      <pc:sldChg chg="addSp delSp modSp mod">
        <pc:chgData name="Dave Gunn" userId="ee78835e-fb94-4ec5-86f2-a9891869c42d" providerId="ADAL" clId="{8910877D-0CF0-4324-8B8C-0D58B56F24B5}" dt="2021-03-15T14:14:24.579" v="3329" actId="1076"/>
        <pc:sldMkLst>
          <pc:docMk/>
          <pc:sldMk cId="2632787368" sldId="416"/>
        </pc:sldMkLst>
        <pc:spChg chg="add del mod">
          <ac:chgData name="Dave Gunn" userId="ee78835e-fb94-4ec5-86f2-a9891869c42d" providerId="ADAL" clId="{8910877D-0CF0-4324-8B8C-0D58B56F24B5}" dt="2021-03-15T14:14:11.785" v="3327" actId="478"/>
          <ac:spMkLst>
            <pc:docMk/>
            <pc:sldMk cId="2632787368" sldId="416"/>
            <ac:spMk id="6" creationId="{F31B441A-E73B-44E6-B130-A5B19832B20B}"/>
          </ac:spMkLst>
        </pc:spChg>
        <pc:picChg chg="mod">
          <ac:chgData name="Dave Gunn" userId="ee78835e-fb94-4ec5-86f2-a9891869c42d" providerId="ADAL" clId="{8910877D-0CF0-4324-8B8C-0D58B56F24B5}" dt="2021-03-15T14:14:24.579" v="3329" actId="1076"/>
          <ac:picMkLst>
            <pc:docMk/>
            <pc:sldMk cId="2632787368" sldId="416"/>
            <ac:picMk id="4" creationId="{DE461496-9B9B-4DD2-8D0A-43F9299054EC}"/>
          </ac:picMkLst>
        </pc:picChg>
        <pc:picChg chg="del">
          <ac:chgData name="Dave Gunn" userId="ee78835e-fb94-4ec5-86f2-a9891869c42d" providerId="ADAL" clId="{8910877D-0CF0-4324-8B8C-0D58B56F24B5}" dt="2021-03-15T14:14:03.147" v="3326" actId="478"/>
          <ac:picMkLst>
            <pc:docMk/>
            <pc:sldMk cId="2632787368" sldId="416"/>
            <ac:picMk id="5" creationId="{9FBF0624-473A-4887-9B78-6701AFB1291E}"/>
          </ac:picMkLst>
        </pc:picChg>
      </pc:sldChg>
      <pc:sldChg chg="modSp mod">
        <pc:chgData name="Dave Gunn" userId="ee78835e-fb94-4ec5-86f2-a9891869c42d" providerId="ADAL" clId="{8910877D-0CF0-4324-8B8C-0D58B56F24B5}" dt="2021-03-15T14:16:30.276" v="3341" actId="13244"/>
        <pc:sldMkLst>
          <pc:docMk/>
          <pc:sldMk cId="3045970928" sldId="417"/>
        </pc:sldMkLst>
        <pc:spChg chg="ord">
          <ac:chgData name="Dave Gunn" userId="ee78835e-fb94-4ec5-86f2-a9891869c42d" providerId="ADAL" clId="{8910877D-0CF0-4324-8B8C-0D58B56F24B5}" dt="2021-03-15T14:16:30.276" v="3341" actId="13244"/>
          <ac:spMkLst>
            <pc:docMk/>
            <pc:sldMk cId="3045970928" sldId="417"/>
            <ac:spMk id="2" creationId="{4C268F1D-3614-440A-ADE7-6C8566609A37}"/>
          </ac:spMkLst>
        </pc:spChg>
        <pc:picChg chg="mod">
          <ac:chgData name="Dave Gunn" userId="ee78835e-fb94-4ec5-86f2-a9891869c42d" providerId="ADAL" clId="{8910877D-0CF0-4324-8B8C-0D58B56F24B5}" dt="2021-03-15T14:06:05.132" v="2085" actId="962"/>
          <ac:picMkLst>
            <pc:docMk/>
            <pc:sldMk cId="3045970928" sldId="417"/>
            <ac:picMk id="4" creationId="{7E4DC8FF-55F3-4767-B139-7E778DA27B01}"/>
          </ac:picMkLst>
        </pc:picChg>
      </pc:sldChg>
      <pc:sldChg chg="modSp mod">
        <pc:chgData name="Dave Gunn" userId="ee78835e-fb94-4ec5-86f2-a9891869c42d" providerId="ADAL" clId="{8910877D-0CF0-4324-8B8C-0D58B56F24B5}" dt="2021-03-15T14:16:38.497" v="3342" actId="13244"/>
        <pc:sldMkLst>
          <pc:docMk/>
          <pc:sldMk cId="3031801767" sldId="418"/>
        </pc:sldMkLst>
        <pc:spChg chg="ord">
          <ac:chgData name="Dave Gunn" userId="ee78835e-fb94-4ec5-86f2-a9891869c42d" providerId="ADAL" clId="{8910877D-0CF0-4324-8B8C-0D58B56F24B5}" dt="2021-03-15T14:16:38.497" v="3342" actId="13244"/>
          <ac:spMkLst>
            <pc:docMk/>
            <pc:sldMk cId="3031801767" sldId="418"/>
            <ac:spMk id="2" creationId="{D96C04F3-D2D2-4ED5-9D35-B3B24CEE6C44}"/>
          </ac:spMkLst>
        </pc:spChg>
        <pc:picChg chg="mod">
          <ac:chgData name="Dave Gunn" userId="ee78835e-fb94-4ec5-86f2-a9891869c42d" providerId="ADAL" clId="{8910877D-0CF0-4324-8B8C-0D58B56F24B5}" dt="2021-03-15T14:11:34.763" v="3315" actId="962"/>
          <ac:picMkLst>
            <pc:docMk/>
            <pc:sldMk cId="3031801767" sldId="418"/>
            <ac:picMk id="7" creationId="{6FDAEFA9-1501-486F-8F2E-0BA5797D3885}"/>
          </ac:picMkLst>
        </pc:picChg>
      </pc:sldChg>
      <pc:sldChg chg="modSp mod">
        <pc:chgData name="Dave Gunn" userId="ee78835e-fb94-4ec5-86f2-a9891869c42d" providerId="ADAL" clId="{8910877D-0CF0-4324-8B8C-0D58B56F24B5}" dt="2021-03-15T14:09:36.988" v="2849" actId="962"/>
        <pc:sldMkLst>
          <pc:docMk/>
          <pc:sldMk cId="3696189966" sldId="419"/>
        </pc:sldMkLst>
        <pc:picChg chg="mod">
          <ac:chgData name="Dave Gunn" userId="ee78835e-fb94-4ec5-86f2-a9891869c42d" providerId="ADAL" clId="{8910877D-0CF0-4324-8B8C-0D58B56F24B5}" dt="2021-03-15T14:09:36.988" v="2849" actId="962"/>
          <ac:picMkLst>
            <pc:docMk/>
            <pc:sldMk cId="3696189966" sldId="419"/>
            <ac:picMk id="11" creationId="{BED7E498-E12E-4FC0-889C-0E7141F570DE}"/>
          </ac:picMkLst>
        </pc:picChg>
      </pc:sldChg>
      <pc:sldChg chg="delSp modSp mod">
        <pc:chgData name="Dave Gunn" userId="ee78835e-fb94-4ec5-86f2-a9891869c42d" providerId="ADAL" clId="{8910877D-0CF0-4324-8B8C-0D58B56F24B5}" dt="2021-03-15T14:14:34.089" v="3331" actId="1076"/>
        <pc:sldMkLst>
          <pc:docMk/>
          <pc:sldMk cId="2781461599" sldId="420"/>
        </pc:sldMkLst>
        <pc:picChg chg="mod">
          <ac:chgData name="Dave Gunn" userId="ee78835e-fb94-4ec5-86f2-a9891869c42d" providerId="ADAL" clId="{8910877D-0CF0-4324-8B8C-0D58B56F24B5}" dt="2021-03-15T14:14:34.089" v="3331" actId="1076"/>
          <ac:picMkLst>
            <pc:docMk/>
            <pc:sldMk cId="2781461599" sldId="420"/>
            <ac:picMk id="4" creationId="{E000E05B-8167-4E7B-A020-916D69DDEFDD}"/>
          </ac:picMkLst>
        </pc:picChg>
        <pc:picChg chg="del">
          <ac:chgData name="Dave Gunn" userId="ee78835e-fb94-4ec5-86f2-a9891869c42d" providerId="ADAL" clId="{8910877D-0CF0-4324-8B8C-0D58B56F24B5}" dt="2021-03-15T14:13:51.625" v="3322" actId="478"/>
          <ac:picMkLst>
            <pc:docMk/>
            <pc:sldMk cId="2781461599" sldId="420"/>
            <ac:picMk id="11" creationId="{BED7E498-E12E-4FC0-889C-0E7141F570DE}"/>
          </ac:picMkLst>
        </pc:picChg>
      </pc:sldChg>
      <pc:sldChg chg="modSp mod">
        <pc:chgData name="Dave Gunn" userId="ee78835e-fb94-4ec5-86f2-a9891869c42d" providerId="ADAL" clId="{8910877D-0CF0-4324-8B8C-0D58B56F24B5}" dt="2021-03-15T14:16:23.035" v="3340" actId="962"/>
        <pc:sldMkLst>
          <pc:docMk/>
          <pc:sldMk cId="3422504394" sldId="421"/>
        </pc:sldMkLst>
        <pc:spChg chg="ord">
          <ac:chgData name="Dave Gunn" userId="ee78835e-fb94-4ec5-86f2-a9891869c42d" providerId="ADAL" clId="{8910877D-0CF0-4324-8B8C-0D58B56F24B5}" dt="2021-03-15T14:16:06.283" v="3338" actId="13244"/>
          <ac:spMkLst>
            <pc:docMk/>
            <pc:sldMk cId="3422504394" sldId="421"/>
            <ac:spMk id="9" creationId="{AB4B8302-2406-42A5-9A8B-2D90FAE6F585}"/>
          </ac:spMkLst>
        </pc:spChg>
        <pc:picChg chg="mod">
          <ac:chgData name="Dave Gunn" userId="ee78835e-fb94-4ec5-86f2-a9891869c42d" providerId="ADAL" clId="{8910877D-0CF0-4324-8B8C-0D58B56F24B5}" dt="2021-03-15T12:39:53.604" v="1697" actId="962"/>
          <ac:picMkLst>
            <pc:docMk/>
            <pc:sldMk cId="3422504394" sldId="421"/>
            <ac:picMk id="3" creationId="{A8A70AFF-E740-46A9-9553-648A1002BC7E}"/>
          </ac:picMkLst>
        </pc:picChg>
        <pc:picChg chg="mod ord">
          <ac:chgData name="Dave Gunn" userId="ee78835e-fb94-4ec5-86f2-a9891869c42d" providerId="ADAL" clId="{8910877D-0CF0-4324-8B8C-0D58B56F24B5}" dt="2021-03-15T14:16:23.035" v="3340" actId="962"/>
          <ac:picMkLst>
            <pc:docMk/>
            <pc:sldMk cId="3422504394" sldId="421"/>
            <ac:picMk id="6" creationId="{B23F91D6-F5FA-4A98-B2AF-1F6B4A4598F1}"/>
          </ac:picMkLst>
        </pc:picChg>
      </pc:sldChg>
      <pc:sldChg chg="modSp mod">
        <pc:chgData name="Dave Gunn" userId="ee78835e-fb94-4ec5-86f2-a9891869c42d" providerId="ADAL" clId="{8910877D-0CF0-4324-8B8C-0D58B56F24B5}" dt="2021-03-15T14:15:45.949" v="3337" actId="13244"/>
        <pc:sldMkLst>
          <pc:docMk/>
          <pc:sldMk cId="2808298848" sldId="422"/>
        </pc:sldMkLst>
        <pc:spChg chg="ord">
          <ac:chgData name="Dave Gunn" userId="ee78835e-fb94-4ec5-86f2-a9891869c42d" providerId="ADAL" clId="{8910877D-0CF0-4324-8B8C-0D58B56F24B5}" dt="2021-03-15T14:15:45.949" v="3337" actId="13244"/>
          <ac:spMkLst>
            <pc:docMk/>
            <pc:sldMk cId="2808298848" sldId="422"/>
            <ac:spMk id="9" creationId="{AB4B8302-2406-42A5-9A8B-2D90FAE6F585}"/>
          </ac:spMkLst>
        </pc:spChg>
        <pc:picChg chg="mod">
          <ac:chgData name="Dave Gunn" userId="ee78835e-fb94-4ec5-86f2-a9891869c42d" providerId="ADAL" clId="{8910877D-0CF0-4324-8B8C-0D58B56F24B5}" dt="2021-03-15T12:33:06.148" v="1371" actId="962"/>
          <ac:picMkLst>
            <pc:docMk/>
            <pc:sldMk cId="2808298848" sldId="422"/>
            <ac:picMk id="3" creationId="{84B6D60C-522A-4DC0-8EE5-427F24AB30E0}"/>
          </ac:picMkLst>
        </pc:picChg>
      </pc:sldChg>
      <pc:sldChg chg="modSp mod">
        <pc:chgData name="Dave Gunn" userId="ee78835e-fb94-4ec5-86f2-a9891869c42d" providerId="ADAL" clId="{8910877D-0CF0-4324-8B8C-0D58B56F24B5}" dt="2021-03-15T14:04:54.247" v="1919" actId="962"/>
        <pc:sldMkLst>
          <pc:docMk/>
          <pc:sldMk cId="911873851" sldId="423"/>
        </pc:sldMkLst>
        <pc:picChg chg="mod">
          <ac:chgData name="Dave Gunn" userId="ee78835e-fb94-4ec5-86f2-a9891869c42d" providerId="ADAL" clId="{8910877D-0CF0-4324-8B8C-0D58B56F24B5}" dt="2021-03-15T14:04:54.247" v="1919" actId="962"/>
          <ac:picMkLst>
            <pc:docMk/>
            <pc:sldMk cId="911873851" sldId="423"/>
            <ac:picMk id="8" creationId="{4C516EAC-AE7A-40B6-BF03-05C6458166FC}"/>
          </ac:picMkLst>
        </pc:picChg>
      </pc:sldChg>
      <pc:sldChg chg="modSp mod">
        <pc:chgData name="Dave Gunn" userId="ee78835e-fb94-4ec5-86f2-a9891869c42d" providerId="ADAL" clId="{8910877D-0CF0-4324-8B8C-0D58B56F24B5}" dt="2021-03-15T12:16:19.660" v="123" actId="962"/>
        <pc:sldMkLst>
          <pc:docMk/>
          <pc:sldMk cId="2924869610" sldId="424"/>
        </pc:sldMkLst>
        <pc:picChg chg="mod">
          <ac:chgData name="Dave Gunn" userId="ee78835e-fb94-4ec5-86f2-a9891869c42d" providerId="ADAL" clId="{8910877D-0CF0-4324-8B8C-0D58B56F24B5}" dt="2021-03-15T12:16:19.660" v="123" actId="962"/>
          <ac:picMkLst>
            <pc:docMk/>
            <pc:sldMk cId="2924869610" sldId="424"/>
            <ac:picMk id="5" creationId="{8F8541AC-4D07-46F4-B831-C29544746DEA}"/>
          </ac:picMkLst>
        </pc:picChg>
      </pc:sldChg>
      <pc:sldChg chg="modSp mod">
        <pc:chgData name="Dave Gunn" userId="ee78835e-fb94-4ec5-86f2-a9891869c42d" providerId="ADAL" clId="{8910877D-0CF0-4324-8B8C-0D58B56F24B5}" dt="2021-03-15T14:15:11.322" v="3333" actId="13244"/>
        <pc:sldMkLst>
          <pc:docMk/>
          <pc:sldMk cId="3397084225" sldId="425"/>
        </pc:sldMkLst>
        <pc:spChg chg="ord">
          <ac:chgData name="Dave Gunn" userId="ee78835e-fb94-4ec5-86f2-a9891869c42d" providerId="ADAL" clId="{8910877D-0CF0-4324-8B8C-0D58B56F24B5}" dt="2021-03-15T14:15:11.322" v="3333" actId="13244"/>
          <ac:spMkLst>
            <pc:docMk/>
            <pc:sldMk cId="3397084225" sldId="425"/>
            <ac:spMk id="2" creationId="{93BB4143-9EB9-457D-AE90-FD6C16DCE297}"/>
          </ac:spMkLst>
        </pc:spChg>
        <pc:picChg chg="mod">
          <ac:chgData name="Dave Gunn" userId="ee78835e-fb94-4ec5-86f2-a9891869c42d" providerId="ADAL" clId="{8910877D-0CF0-4324-8B8C-0D58B56F24B5}" dt="2021-03-15T12:22:51.277" v="365" actId="962"/>
          <ac:picMkLst>
            <pc:docMk/>
            <pc:sldMk cId="3397084225" sldId="425"/>
            <ac:picMk id="4" creationId="{84ECF29A-D413-419D-B393-A33E774AD73D}"/>
          </ac:picMkLst>
        </pc:picChg>
      </pc:sldChg>
      <pc:sldChg chg="modSp mod">
        <pc:chgData name="Dave Gunn" userId="ee78835e-fb94-4ec5-86f2-a9891869c42d" providerId="ADAL" clId="{8910877D-0CF0-4324-8B8C-0D58B56F24B5}" dt="2021-03-15T14:15:22.917" v="3334" actId="13244"/>
        <pc:sldMkLst>
          <pc:docMk/>
          <pc:sldMk cId="928734585" sldId="426"/>
        </pc:sldMkLst>
        <pc:spChg chg="ord">
          <ac:chgData name="Dave Gunn" userId="ee78835e-fb94-4ec5-86f2-a9891869c42d" providerId="ADAL" clId="{8910877D-0CF0-4324-8B8C-0D58B56F24B5}" dt="2021-03-15T14:15:22.917" v="3334" actId="13244"/>
          <ac:spMkLst>
            <pc:docMk/>
            <pc:sldMk cId="928734585" sldId="426"/>
            <ac:spMk id="2" creationId="{93BB4143-9EB9-457D-AE90-FD6C16DCE297}"/>
          </ac:spMkLst>
        </pc:spChg>
        <pc:picChg chg="mod">
          <ac:chgData name="Dave Gunn" userId="ee78835e-fb94-4ec5-86f2-a9891869c42d" providerId="ADAL" clId="{8910877D-0CF0-4324-8B8C-0D58B56F24B5}" dt="2021-03-15T12:23:31.603" v="549" actId="962"/>
          <ac:picMkLst>
            <pc:docMk/>
            <pc:sldMk cId="928734585" sldId="426"/>
            <ac:picMk id="5" creationId="{1CC057E8-647E-4A8B-8C79-5458041759A9}"/>
          </ac:picMkLst>
        </pc:picChg>
      </pc:sldChg>
      <pc:sldChg chg="modSp mod">
        <pc:chgData name="Dave Gunn" userId="ee78835e-fb94-4ec5-86f2-a9891869c42d" providerId="ADAL" clId="{8910877D-0CF0-4324-8B8C-0D58B56F24B5}" dt="2021-03-15T12:26:29.771" v="825" actId="962"/>
        <pc:sldMkLst>
          <pc:docMk/>
          <pc:sldMk cId="242831017" sldId="430"/>
        </pc:sldMkLst>
        <pc:picChg chg="mod">
          <ac:chgData name="Dave Gunn" userId="ee78835e-fb94-4ec5-86f2-a9891869c42d" providerId="ADAL" clId="{8910877D-0CF0-4324-8B8C-0D58B56F24B5}" dt="2021-03-15T12:26:29.771" v="825" actId="962"/>
          <ac:picMkLst>
            <pc:docMk/>
            <pc:sldMk cId="242831017" sldId="430"/>
            <ac:picMk id="4" creationId="{FF885AF9-9AC1-49D3-8BC3-2F4EA74F71A8}"/>
          </ac:picMkLst>
        </pc:picChg>
      </pc:sldChg>
      <pc:sldChg chg="modSp mod">
        <pc:chgData name="Dave Gunn" userId="ee78835e-fb94-4ec5-86f2-a9891869c42d" providerId="ADAL" clId="{8910877D-0CF0-4324-8B8C-0D58B56F24B5}" dt="2021-03-15T12:27:14.564" v="963" actId="962"/>
        <pc:sldMkLst>
          <pc:docMk/>
          <pc:sldMk cId="4238939528" sldId="431"/>
        </pc:sldMkLst>
        <pc:picChg chg="mod">
          <ac:chgData name="Dave Gunn" userId="ee78835e-fb94-4ec5-86f2-a9891869c42d" providerId="ADAL" clId="{8910877D-0CF0-4324-8B8C-0D58B56F24B5}" dt="2021-03-15T12:27:14.564" v="963" actId="962"/>
          <ac:picMkLst>
            <pc:docMk/>
            <pc:sldMk cId="4238939528" sldId="431"/>
            <ac:picMk id="6" creationId="{A18E2A29-1556-4D7E-87CE-B32B055C0065}"/>
          </ac:picMkLst>
        </pc:picChg>
      </pc:sldChg>
      <pc:sldChg chg="modSp mod">
        <pc:chgData name="Dave Gunn" userId="ee78835e-fb94-4ec5-86f2-a9891869c42d" providerId="ADAL" clId="{8910877D-0CF0-4324-8B8C-0D58B56F24B5}" dt="2021-03-15T14:15:30.507" v="3335" actId="13244"/>
        <pc:sldMkLst>
          <pc:docMk/>
          <pc:sldMk cId="692832671" sldId="434"/>
        </pc:sldMkLst>
        <pc:spChg chg="ord">
          <ac:chgData name="Dave Gunn" userId="ee78835e-fb94-4ec5-86f2-a9891869c42d" providerId="ADAL" clId="{8910877D-0CF0-4324-8B8C-0D58B56F24B5}" dt="2021-03-15T14:15:30.507" v="3335" actId="13244"/>
          <ac:spMkLst>
            <pc:docMk/>
            <pc:sldMk cId="692832671" sldId="434"/>
            <ac:spMk id="2" creationId="{809DE903-32F0-4E8E-94D1-856FBE5B0CAE}"/>
          </ac:spMkLst>
        </pc:spChg>
        <pc:picChg chg="mod">
          <ac:chgData name="Dave Gunn" userId="ee78835e-fb94-4ec5-86f2-a9891869c42d" providerId="ADAL" clId="{8910877D-0CF0-4324-8B8C-0D58B56F24B5}" dt="2021-03-15T12:29:46.554" v="1247" actId="962"/>
          <ac:picMkLst>
            <pc:docMk/>
            <pc:sldMk cId="692832671" sldId="434"/>
            <ac:picMk id="3" creationId="{CB1B3C5A-6B10-4073-937B-6EABC39EDEBB}"/>
          </ac:picMkLst>
        </pc:picChg>
      </pc:sldChg>
      <pc:sldChg chg="modSp mod">
        <pc:chgData name="Dave Gunn" userId="ee78835e-fb94-4ec5-86f2-a9891869c42d" providerId="ADAL" clId="{8910877D-0CF0-4324-8B8C-0D58B56F24B5}" dt="2021-03-15T14:15:39.193" v="3336" actId="13244"/>
        <pc:sldMkLst>
          <pc:docMk/>
          <pc:sldMk cId="38129040" sldId="435"/>
        </pc:sldMkLst>
        <pc:spChg chg="ord">
          <ac:chgData name="Dave Gunn" userId="ee78835e-fb94-4ec5-86f2-a9891869c42d" providerId="ADAL" clId="{8910877D-0CF0-4324-8B8C-0D58B56F24B5}" dt="2021-03-15T14:15:39.193" v="3336" actId="13244"/>
          <ac:spMkLst>
            <pc:docMk/>
            <pc:sldMk cId="38129040" sldId="435"/>
            <ac:spMk id="2" creationId="{809DE903-32F0-4E8E-94D1-856FBE5B0CAE}"/>
          </ac:spMkLst>
        </pc:spChg>
        <pc:picChg chg="mod">
          <ac:chgData name="Dave Gunn" userId="ee78835e-fb94-4ec5-86f2-a9891869c42d" providerId="ADAL" clId="{8910877D-0CF0-4324-8B8C-0D58B56F24B5}" dt="2021-03-15T12:30:11.027" v="1293" actId="962"/>
          <ac:picMkLst>
            <pc:docMk/>
            <pc:sldMk cId="38129040" sldId="435"/>
            <ac:picMk id="3" creationId="{CB1B3C5A-6B10-4073-937B-6EABC39EDEBB}"/>
          </ac:picMkLst>
        </pc:picChg>
      </pc:sldChg>
      <pc:sldChg chg="del">
        <pc:chgData name="Dave Gunn" userId="ee78835e-fb94-4ec5-86f2-a9891869c42d" providerId="ADAL" clId="{8910877D-0CF0-4324-8B8C-0D58B56F24B5}" dt="2021-03-15T12:09:03.849" v="0" actId="47"/>
        <pc:sldMkLst>
          <pc:docMk/>
          <pc:sldMk cId="2290740874" sldId="436"/>
        </pc:sldMkLst>
      </pc:sldChg>
    </pc:docChg>
  </pc:docChgLst>
  <pc:docChgLst>
    <pc:chgData name="Ylänne Kirsi" userId="S::kirsi.ylanne_celia.fi#ext#@daisy.org::949f5018-c6aa-46ce-b321-e31a455ab092" providerId="AD" clId="Web-{79EBB29F-0032-B000-BE00-3FD0825A9061}"/>
    <pc:docChg chg="modSld">
      <pc:chgData name="Ylänne Kirsi" userId="S::kirsi.ylanne_celia.fi#ext#@daisy.org::949f5018-c6aa-46ce-b321-e31a455ab092" providerId="AD" clId="Web-{79EBB29F-0032-B000-BE00-3FD0825A9061}" dt="2021-03-10T15:06:29.088" v="32"/>
      <pc:docMkLst>
        <pc:docMk/>
      </pc:docMkLst>
      <pc:sldChg chg="modNotes">
        <pc:chgData name="Ylänne Kirsi" userId="S::kirsi.ylanne_celia.fi#ext#@daisy.org::949f5018-c6aa-46ce-b321-e31a455ab092" providerId="AD" clId="Web-{79EBB29F-0032-B000-BE00-3FD0825A9061}" dt="2021-03-10T15:06:29.088" v="32"/>
        <pc:sldMkLst>
          <pc:docMk/>
          <pc:sldMk cId="3397084225" sldId="425"/>
        </pc:sldMkLst>
      </pc:sldChg>
      <pc:sldChg chg="modNotes">
        <pc:chgData name="Ylänne Kirsi" userId="S::kirsi.ylanne_celia.fi#ext#@daisy.org::949f5018-c6aa-46ce-b321-e31a455ab092" providerId="AD" clId="Web-{79EBB29F-0032-B000-BE00-3FD0825A9061}" dt="2021-03-10T14:33:02.661" v="1"/>
        <pc:sldMkLst>
          <pc:docMk/>
          <pc:sldMk cId="928734585" sldId="426"/>
        </pc:sldMkLst>
      </pc:sldChg>
    </pc:docChg>
  </pc:docChgLst>
  <pc:docChgLst>
    <pc:chgData name="Prashant Verma" userId="3e4f7ee6-f536-497d-8598-a4b7d9848618" providerId="ADAL" clId="{5666C9B8-DA8B-4A28-BF5B-A369846F9A63}"/>
    <pc:docChg chg="modSld">
      <pc:chgData name="Prashant Verma" userId="3e4f7ee6-f536-497d-8598-a4b7d9848618" providerId="ADAL" clId="{5666C9B8-DA8B-4A28-BF5B-A369846F9A63}" dt="2021-03-10T14:44:49.808" v="7" actId="20577"/>
      <pc:docMkLst>
        <pc:docMk/>
      </pc:docMkLst>
      <pc:sldChg chg="modSp mod">
        <pc:chgData name="Prashant Verma" userId="3e4f7ee6-f536-497d-8598-a4b7d9848618" providerId="ADAL" clId="{5666C9B8-DA8B-4A28-BF5B-A369846F9A63}" dt="2021-03-10T14:44:49.808" v="7" actId="20577"/>
        <pc:sldMkLst>
          <pc:docMk/>
          <pc:sldMk cId="111874833" sldId="409"/>
        </pc:sldMkLst>
        <pc:spChg chg="mod">
          <ac:chgData name="Prashant Verma" userId="3e4f7ee6-f536-497d-8598-a4b7d9848618" providerId="ADAL" clId="{5666C9B8-DA8B-4A28-BF5B-A369846F9A63}" dt="2021-03-10T14:44:49.808" v="7" actId="20577"/>
          <ac:spMkLst>
            <pc:docMk/>
            <pc:sldMk cId="111874833" sldId="409"/>
            <ac:spMk id="3" creationId="{DECC3DE6-C2F0-49D2-9C55-C9BDC77B8E37}"/>
          </ac:spMkLst>
        </pc:spChg>
      </pc:sldChg>
      <pc:sldChg chg="modSp mod">
        <pc:chgData name="Prashant Verma" userId="3e4f7ee6-f536-497d-8598-a4b7d9848618" providerId="ADAL" clId="{5666C9B8-DA8B-4A28-BF5B-A369846F9A63}" dt="2021-03-10T13:43:49.993" v="0" actId="1038"/>
        <pc:sldMkLst>
          <pc:docMk/>
          <pc:sldMk cId="1288677794" sldId="411"/>
        </pc:sldMkLst>
        <pc:picChg chg="mod">
          <ac:chgData name="Prashant Verma" userId="3e4f7ee6-f536-497d-8598-a4b7d9848618" providerId="ADAL" clId="{5666C9B8-DA8B-4A28-BF5B-A369846F9A63}" dt="2021-03-10T13:43:49.993" v="0" actId="1038"/>
          <ac:picMkLst>
            <pc:docMk/>
            <pc:sldMk cId="1288677794" sldId="411"/>
            <ac:picMk id="7" creationId="{EFC739BB-4E25-4168-BD26-022511CC407A}"/>
          </ac:picMkLst>
        </pc:picChg>
      </pc:sldChg>
      <pc:sldChg chg="modSp mod">
        <pc:chgData name="Prashant Verma" userId="3e4f7ee6-f536-497d-8598-a4b7d9848618" providerId="ADAL" clId="{5666C9B8-DA8B-4A28-BF5B-A369846F9A63}" dt="2021-03-10T13:45:41.502" v="2" actId="1036"/>
        <pc:sldMkLst>
          <pc:docMk/>
          <pc:sldMk cId="2924869610" sldId="424"/>
        </pc:sldMkLst>
        <pc:spChg chg="mod">
          <ac:chgData name="Prashant Verma" userId="3e4f7ee6-f536-497d-8598-a4b7d9848618" providerId="ADAL" clId="{5666C9B8-DA8B-4A28-BF5B-A369846F9A63}" dt="2021-03-10T13:45:41.502" v="2" actId="1036"/>
          <ac:spMkLst>
            <pc:docMk/>
            <pc:sldMk cId="2924869610" sldId="424"/>
            <ac:spMk id="2" creationId="{93BB4143-9EB9-457D-AE90-FD6C16DCE297}"/>
          </ac:spMkLst>
        </pc:spChg>
      </pc:sldChg>
    </pc:docChg>
  </pc:docChgLst>
  <pc:docChgLst>
    <pc:chgData name="Ylänne Kirsi" userId="S::kirsi.ylanne_celia.fi#ext#@daisy.org::949f5018-c6aa-46ce-b321-e31a455ab092" providerId="AD" clId="Web-{56A7D4F5-F148-D851-0E83-B5AD16EEE2C5}"/>
    <pc:docChg chg="modSld">
      <pc:chgData name="Ylänne Kirsi" userId="S::kirsi.ylanne_celia.fi#ext#@daisy.org::949f5018-c6aa-46ce-b321-e31a455ab092" providerId="AD" clId="Web-{56A7D4F5-F148-D851-0E83-B5AD16EEE2C5}" dt="2021-03-10T16:07:50.742" v="221"/>
      <pc:docMkLst>
        <pc:docMk/>
      </pc:docMkLst>
      <pc:sldChg chg="modNotes">
        <pc:chgData name="Ylänne Kirsi" userId="S::kirsi.ylanne_celia.fi#ext#@daisy.org::949f5018-c6aa-46ce-b321-e31a455ab092" providerId="AD" clId="Web-{56A7D4F5-F148-D851-0E83-B5AD16EEE2C5}" dt="2021-03-10T15:57:33.994" v="62"/>
        <pc:sldMkLst>
          <pc:docMk/>
          <pc:sldMk cId="2924869610" sldId="424"/>
        </pc:sldMkLst>
      </pc:sldChg>
      <pc:sldChg chg="modNotes">
        <pc:chgData name="Ylänne Kirsi" userId="S::kirsi.ylanne_celia.fi#ext#@daisy.org::949f5018-c6aa-46ce-b321-e31a455ab092" providerId="AD" clId="Web-{56A7D4F5-F148-D851-0E83-B5AD16EEE2C5}" dt="2021-03-10T16:07:50.742" v="221"/>
        <pc:sldMkLst>
          <pc:docMk/>
          <pc:sldMk cId="3902002227" sldId="427"/>
        </pc:sldMkLst>
      </pc:sldChg>
      <pc:sldChg chg="modNotes">
        <pc:chgData name="Ylänne Kirsi" userId="S::kirsi.ylanne_celia.fi#ext#@daisy.org::949f5018-c6aa-46ce-b321-e31a455ab092" providerId="AD" clId="Web-{56A7D4F5-F148-D851-0E83-B5AD16EEE2C5}" dt="2021-03-10T16:00:11.873" v="116"/>
        <pc:sldMkLst>
          <pc:docMk/>
          <pc:sldMk cId="692832671" sldId="4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8CF44AA-4744-6646-82AB-C70B26E17357}" type="datetimeFigureOut">
              <a:rPr lang="en-US" smtClean="0"/>
              <a:t>3/15/2021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091A948-991E-154C-B8DA-470907FE1357}" type="slidenum">
              <a:rPr lang="en-US" smtClean="0"/>
              <a:t>‹#›</a:t>
            </a:fld>
            <a:endParaRPr lang="en-US"/>
          </a:p>
        </p:txBody>
      </p:sp>
    </p:spTree>
    <p:extLst>
      <p:ext uri="{BB962C8B-B14F-4D97-AF65-F5344CB8AC3E}">
        <p14:creationId xmlns:p14="http://schemas.microsoft.com/office/powerpoint/2010/main" val="28614181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2355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8D9DAB4-01EC-4B0C-A643-E9764FC72C27}" type="slidenum">
              <a:rPr lang="en-US"/>
              <a:pPr/>
              <a:t>‹#›</a:t>
            </a:fld>
            <a:endParaRPr lang="en-US"/>
          </a:p>
        </p:txBody>
      </p:sp>
    </p:spTree>
    <p:extLst>
      <p:ext uri="{BB962C8B-B14F-4D97-AF65-F5344CB8AC3E}">
        <p14:creationId xmlns:p14="http://schemas.microsoft.com/office/powerpoint/2010/main" val="101704514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D1613-EF39-4022-B076-CE74A55DA908}" type="slidenum">
              <a:rPr lang="en-US"/>
              <a:pPr/>
              <a:t>1</a:t>
            </a:fld>
            <a:endParaRPr lang="en-US"/>
          </a:p>
        </p:txBody>
      </p:sp>
      <p:sp>
        <p:nvSpPr>
          <p:cNvPr id="24578" name="Rectangle 2"/>
          <p:cNvSpPr>
            <a:spLocks noGrp="1" noRot="1" noChangeAspect="1" noChangeArrowheads="1" noTextEdit="1"/>
          </p:cNvSpPr>
          <p:nvPr>
            <p:ph type="sldImg"/>
          </p:nvPr>
        </p:nvSpPr>
        <p:spPr>
          <a:xfrm>
            <a:off x="406400" y="696913"/>
            <a:ext cx="6197600" cy="3486150"/>
          </a:xfrm>
          <a:ln/>
        </p:spPr>
      </p:sp>
      <p:sp>
        <p:nvSpPr>
          <p:cNvPr id="24579" name="Rectangle 3"/>
          <p:cNvSpPr>
            <a:spLocks noGrp="1" noChangeArrowheads="1"/>
          </p:cNvSpPr>
          <p:nvPr>
            <p:ph type="body" idx="1"/>
          </p:nvPr>
        </p:nvSpPr>
        <p:spPr/>
        <p:txBody>
          <a:bodyPr/>
          <a:lstStyle/>
          <a:p>
            <a:endParaRPr lang="en-US" sz="2000"/>
          </a:p>
          <a:p>
            <a:endParaRPr lang="en-US" sz="2000"/>
          </a:p>
        </p:txBody>
      </p:sp>
    </p:spTree>
    <p:extLst>
      <p:ext uri="{BB962C8B-B14F-4D97-AF65-F5344CB8AC3E}">
        <p14:creationId xmlns:p14="http://schemas.microsoft.com/office/powerpoint/2010/main" val="146279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Now the table is inserted into the Word document as a proper table. It now changes </a:t>
            </a:r>
            <a:r>
              <a:rPr lang="en-GB" err="1">
                <a:latin typeface="Arial"/>
                <a:cs typeface="Arial"/>
              </a:rPr>
              <a:t>color</a:t>
            </a:r>
            <a:r>
              <a:rPr lang="en-GB">
                <a:latin typeface="Arial"/>
                <a:cs typeface="Arial"/>
              </a:rPr>
              <a:t> according to the user preferences. Similarly, the fonts can be changed, the text made bigger, and it can be explored by someone using a screen reader. Text content included as images present a barrier to accessibility, as we see in this example. Following the correct approach means the document is accessible to users with various disabilities.</a:t>
            </a:r>
          </a:p>
        </p:txBody>
      </p:sp>
      <p:sp>
        <p:nvSpPr>
          <p:cNvPr id="4" name="Slide Number Placeholder 3"/>
          <p:cNvSpPr>
            <a:spLocks noGrp="1"/>
          </p:cNvSpPr>
          <p:nvPr>
            <p:ph type="sldNum" sz="quarter" idx="5"/>
          </p:nvPr>
        </p:nvSpPr>
        <p:spPr/>
        <p:txBody>
          <a:bodyPr/>
          <a:lstStyle/>
          <a:p>
            <a:fld id="{28D9DAB4-01EC-4B0C-A643-E9764FC72C27}" type="slidenum">
              <a:rPr lang="en-US" smtClean="0"/>
              <a:pPr/>
              <a:t>10</a:t>
            </a:fld>
            <a:endParaRPr lang="en-US"/>
          </a:p>
        </p:txBody>
      </p:sp>
    </p:spTree>
    <p:extLst>
      <p:ext uri="{BB962C8B-B14F-4D97-AF65-F5344CB8AC3E}">
        <p14:creationId xmlns:p14="http://schemas.microsoft.com/office/powerpoint/2010/main" val="1260037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11</a:t>
            </a:fld>
            <a:endParaRPr lang="en-US"/>
          </a:p>
        </p:txBody>
      </p:sp>
    </p:spTree>
    <p:extLst>
      <p:ext uri="{BB962C8B-B14F-4D97-AF65-F5344CB8AC3E}">
        <p14:creationId xmlns:p14="http://schemas.microsoft.com/office/powerpoint/2010/main" val="3630636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12</a:t>
            </a:fld>
            <a:endParaRPr lang="en-US"/>
          </a:p>
        </p:txBody>
      </p:sp>
    </p:spTree>
    <p:extLst>
      <p:ext uri="{BB962C8B-B14F-4D97-AF65-F5344CB8AC3E}">
        <p14:creationId xmlns:p14="http://schemas.microsoft.com/office/powerpoint/2010/main" val="70930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13</a:t>
            </a:fld>
            <a:endParaRPr lang="en-US"/>
          </a:p>
        </p:txBody>
      </p:sp>
    </p:spTree>
    <p:extLst>
      <p:ext uri="{BB962C8B-B14F-4D97-AF65-F5344CB8AC3E}">
        <p14:creationId xmlns:p14="http://schemas.microsoft.com/office/powerpoint/2010/main" val="237066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14</a:t>
            </a:fld>
            <a:endParaRPr lang="en-US"/>
          </a:p>
        </p:txBody>
      </p:sp>
    </p:spTree>
    <p:extLst>
      <p:ext uri="{BB962C8B-B14F-4D97-AF65-F5344CB8AC3E}">
        <p14:creationId xmlns:p14="http://schemas.microsoft.com/office/powerpoint/2010/main" val="3539485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latin typeface="Arial"/>
                <a:cs typeface="Arial"/>
              </a:rPr>
              <a:t>Pay attention what happens when the focus in on the image</a:t>
            </a:r>
            <a:endParaRPr lang="en-IN">
              <a:cs typeface="Arial"/>
            </a:endParaRPr>
          </a:p>
        </p:txBody>
      </p:sp>
      <p:sp>
        <p:nvSpPr>
          <p:cNvPr id="4" name="Slide Number Placeholder 3"/>
          <p:cNvSpPr>
            <a:spLocks noGrp="1"/>
          </p:cNvSpPr>
          <p:nvPr>
            <p:ph type="sldNum" sz="quarter" idx="5"/>
          </p:nvPr>
        </p:nvSpPr>
        <p:spPr/>
        <p:txBody>
          <a:bodyPr/>
          <a:lstStyle/>
          <a:p>
            <a:fld id="{28D9DAB4-01EC-4B0C-A643-E9764FC72C27}" type="slidenum">
              <a:rPr lang="en-US" smtClean="0"/>
              <a:pPr/>
              <a:t>15</a:t>
            </a:fld>
            <a:endParaRPr lang="en-US"/>
          </a:p>
        </p:txBody>
      </p:sp>
    </p:spTree>
    <p:extLst>
      <p:ext uri="{BB962C8B-B14F-4D97-AF65-F5344CB8AC3E}">
        <p14:creationId xmlns:p14="http://schemas.microsoft.com/office/powerpoint/2010/main" val="2655996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16</a:t>
            </a:fld>
            <a:endParaRPr lang="en-US"/>
          </a:p>
        </p:txBody>
      </p:sp>
    </p:spTree>
    <p:extLst>
      <p:ext uri="{BB962C8B-B14F-4D97-AF65-F5344CB8AC3E}">
        <p14:creationId xmlns:p14="http://schemas.microsoft.com/office/powerpoint/2010/main" val="1537788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(I'm just writing something for me and edit later when I've seen the videos.) In the demo video, we had two Word documents that looked similar. However, only one of them was accessible. The most important thing to know about the accessible Word documents, is that you have to use heading style for marking up headings. Do not rely on the visual layout, but make sure that the structure of the document is marked up correctly. The heading styles contain information that is conveyed to assistive techology. You heard on the video screen reader saying "heading x". If you want to convert your Word document to another format, those styles are needed to create necessary tags in an accessible PDF or EPUB publication. When you use heading styles, use them in a logical and consistent way. Use style Heading 1 for main heading(s) and Heading 2 for subheadings. If you want to use subheadings in sections which have a Heading 2, use Heading 3 etc. Do not skip over heading level, for example from Heading 1 to Heading 3. That is confusing. </a:t>
            </a:r>
            <a:br>
              <a:rPr lang="en-GB">
                <a:latin typeface="Arial"/>
                <a:cs typeface="Arial"/>
              </a:rPr>
            </a:br>
            <a:r>
              <a:rPr lang="en-GB">
                <a:latin typeface="Arial"/>
                <a:cs typeface="Arial"/>
              </a:rPr>
              <a:t>If you have many headings in your Word document, you can check the heading hierarchy. Select View tab from the ribbon and then check box Navigation Pane. On the left-hand side of the document will appear a pane which shows all the headings that are made with heading styles. Headings marked with the style Heading 1 are leftmost and subheadings are indented. Using Navigation Pane is one way to check visually fast the heading structure.</a:t>
            </a:r>
            <a:br>
              <a:rPr lang="en-GB">
                <a:latin typeface="Arial"/>
                <a:cs typeface="Arial"/>
              </a:rPr>
            </a:br>
            <a:r>
              <a:rPr lang="en-GB">
                <a:latin typeface="Arial"/>
                <a:cs typeface="Arial"/>
              </a:rPr>
              <a:t>Other styles should be used in a same way as headings. So if you want to have a list in your Word document, use the bulleted or numbered list for your list. This makes sure that the users of AT will also know when there is a list in the document. For the normal or main text of the document, use Normal style and modify the font and paragraph settings. If you want to have text in a box, do not insert a Text Box. Text Boxes do not work well with screen readers. Instead of inserting Text Box, edit the text paragraph and add border to the paragraph. In this way screen readers will be able access the text.</a:t>
            </a:r>
            <a:endParaRPr lang="en-GB">
              <a:cs typeface="Arial"/>
            </a:endParaRPr>
          </a:p>
        </p:txBody>
      </p:sp>
      <p:sp>
        <p:nvSpPr>
          <p:cNvPr id="4" name="Slide Number Placeholder 3"/>
          <p:cNvSpPr>
            <a:spLocks noGrp="1"/>
          </p:cNvSpPr>
          <p:nvPr>
            <p:ph type="sldNum" sz="quarter" idx="5"/>
          </p:nvPr>
        </p:nvSpPr>
        <p:spPr/>
        <p:txBody>
          <a:bodyPr/>
          <a:lstStyle/>
          <a:p>
            <a:fld id="{28D9DAB4-01EC-4B0C-A643-E9764FC72C27}" type="slidenum">
              <a:rPr lang="en-US" smtClean="0"/>
              <a:pPr/>
              <a:t>17</a:t>
            </a:fld>
            <a:endParaRPr lang="en-US"/>
          </a:p>
        </p:txBody>
      </p:sp>
    </p:spTree>
    <p:extLst>
      <p:ext uri="{BB962C8B-B14F-4D97-AF65-F5344CB8AC3E}">
        <p14:creationId xmlns:p14="http://schemas.microsoft.com/office/powerpoint/2010/main" val="109264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You might already use styles in Word documents, so you are producing quite accessible Word documents. You can further improve the accessibility of your Word documents by making sure that your pictures and images are accessible. </a:t>
            </a:r>
            <a:br>
              <a:rPr lang="en-GB">
                <a:latin typeface="Arial"/>
                <a:cs typeface="Arial"/>
              </a:rPr>
            </a:br>
            <a:r>
              <a:rPr lang="en-GB">
                <a:latin typeface="Arial"/>
                <a:cs typeface="Arial"/>
              </a:rPr>
              <a:t>When you insert a picture, make sure that the picture is in line with text. Check the layout options of the picture. When the picture is in line with text, screen readers can access the alternative text of the picture. If the picture is floating, the screen readers may ignore the image and its alternative text. There may also be problems if you are converting the Word document into another format. </a:t>
            </a:r>
            <a:br>
              <a:rPr lang="en-GB">
                <a:latin typeface="Arial"/>
                <a:cs typeface="Arial"/>
              </a:rPr>
            </a:br>
            <a:r>
              <a:rPr lang="en-GB">
                <a:latin typeface="Arial"/>
                <a:cs typeface="Arial"/>
              </a:rPr>
              <a:t>The screen readers cannot magically scan images. You need to add alternative texts for images. Before you start writing the alternative text or alt text, you should think what is the purpose of the image. What information the image contains and what is told in the body text? Don't repeat things that are already told in the text, but focus on the information that is important and only seen in the image. Remember that the alt text is meant for people who use screen readers and only they can access the alt text.  </a:t>
            </a:r>
            <a:br>
              <a:rPr lang="en-GB">
                <a:latin typeface="Arial"/>
                <a:cs typeface="Arial"/>
              </a:rPr>
            </a:br>
            <a:r>
              <a:rPr lang="en-GB">
                <a:latin typeface="Arial"/>
                <a:cs typeface="Arial"/>
              </a:rPr>
              <a:t>Unfortunately, we don't have now time discuss more how to write alt texts, but previous Daisy webinars have covered this matter. Go to the Daisy webinar page and look three webinars titles The Art and Science of Describing Images. You will find excellent information about how to describe image. Let's now have a look how to add alt text in Word.</a:t>
            </a:r>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18</a:t>
            </a:fld>
            <a:endParaRPr lang="en-US"/>
          </a:p>
        </p:txBody>
      </p:sp>
    </p:spTree>
    <p:extLst>
      <p:ext uri="{BB962C8B-B14F-4D97-AF65-F5344CB8AC3E}">
        <p14:creationId xmlns:p14="http://schemas.microsoft.com/office/powerpoint/2010/main" val="1520079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latin typeface="Calibri"/>
                <a:cs typeface="Calibri"/>
              </a:rPr>
              <a:t>Select the image. If you use a mouse, right-click on the image and choose Edit Alt Text. </a:t>
            </a:r>
          </a:p>
        </p:txBody>
      </p:sp>
      <p:sp>
        <p:nvSpPr>
          <p:cNvPr id="4" name="Dian numeron paikkamerkki 3"/>
          <p:cNvSpPr>
            <a:spLocks noGrp="1"/>
          </p:cNvSpPr>
          <p:nvPr>
            <p:ph type="sldNum" sz="quarter" idx="5"/>
          </p:nvPr>
        </p:nvSpPr>
        <p:spPr/>
        <p:txBody>
          <a:bodyPr/>
          <a:lstStyle/>
          <a:p>
            <a:fld id="{28D9DAB4-01EC-4B0C-A643-E9764FC72C27}" type="slidenum">
              <a:rPr lang="en-US"/>
              <a:pPr/>
              <a:t>19</a:t>
            </a:fld>
            <a:endParaRPr lang="en-US"/>
          </a:p>
        </p:txBody>
      </p:sp>
    </p:spTree>
    <p:extLst>
      <p:ext uri="{BB962C8B-B14F-4D97-AF65-F5344CB8AC3E}">
        <p14:creationId xmlns:p14="http://schemas.microsoft.com/office/powerpoint/2010/main" val="235632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2</a:t>
            </a:fld>
            <a:endParaRPr lang="en-US"/>
          </a:p>
        </p:txBody>
      </p:sp>
    </p:spTree>
    <p:extLst>
      <p:ext uri="{BB962C8B-B14F-4D97-AF65-F5344CB8AC3E}">
        <p14:creationId xmlns:p14="http://schemas.microsoft.com/office/powerpoint/2010/main" val="249469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latin typeface="Calibri"/>
                <a:cs typeface="Calibri"/>
              </a:rPr>
              <a:t>Select the image. If you use a mouse, right-click on the image and choose Edit Alt Text. Then a Alt Text sidebar will appear on the right-hand side. </a:t>
            </a:r>
          </a:p>
        </p:txBody>
      </p:sp>
      <p:sp>
        <p:nvSpPr>
          <p:cNvPr id="4" name="Dian numeron paikkamerkki 3"/>
          <p:cNvSpPr>
            <a:spLocks noGrp="1"/>
          </p:cNvSpPr>
          <p:nvPr>
            <p:ph type="sldNum" sz="quarter" idx="5"/>
          </p:nvPr>
        </p:nvSpPr>
        <p:spPr/>
        <p:txBody>
          <a:bodyPr/>
          <a:lstStyle/>
          <a:p>
            <a:fld id="{28D9DAB4-01EC-4B0C-A643-E9764FC72C27}" type="slidenum">
              <a:rPr lang="en-US"/>
              <a:pPr/>
              <a:t>20</a:t>
            </a:fld>
            <a:endParaRPr lang="en-US"/>
          </a:p>
        </p:txBody>
      </p:sp>
    </p:spTree>
    <p:extLst>
      <p:ext uri="{BB962C8B-B14F-4D97-AF65-F5344CB8AC3E}">
        <p14:creationId xmlns:p14="http://schemas.microsoft.com/office/powerpoint/2010/main" val="4182695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latin typeface="Calibri"/>
                <a:cs typeface="Calibri"/>
              </a:rPr>
              <a:t>The Alt Text sidebar has a question How would you describe this object and its context to someone who is blind? 1-2 sentences recommended. </a:t>
            </a:r>
            <a:endParaRPr lang="fi-FI"/>
          </a:p>
          <a:p>
            <a:r>
              <a:rPr lang="en-US">
                <a:latin typeface="Calibri"/>
                <a:cs typeface="Calibri"/>
              </a:rPr>
              <a:t>In the newest versions of Word have an option to Generate a description. You can try that and see what kind of result artificial intelligence can make. The artificial intelligence describes this painting as “A battleship in the water”. But please, write the alt text yourself. Humans can guarantee the quality, and you need to consider the context of the image, which is not currently done by the artificial intelligence. </a:t>
            </a:r>
            <a:endParaRPr lang="en-US"/>
          </a:p>
        </p:txBody>
      </p:sp>
      <p:sp>
        <p:nvSpPr>
          <p:cNvPr id="4" name="Dian numeron paikkamerkki 3"/>
          <p:cNvSpPr>
            <a:spLocks noGrp="1"/>
          </p:cNvSpPr>
          <p:nvPr>
            <p:ph type="sldNum" sz="quarter" idx="5"/>
          </p:nvPr>
        </p:nvSpPr>
        <p:spPr/>
        <p:txBody>
          <a:bodyPr/>
          <a:lstStyle/>
          <a:p>
            <a:fld id="{28D9DAB4-01EC-4B0C-A643-E9764FC72C27}" type="slidenum">
              <a:rPr lang="en-US"/>
              <a:pPr/>
              <a:t>21</a:t>
            </a:fld>
            <a:endParaRPr lang="en-US"/>
          </a:p>
        </p:txBody>
      </p:sp>
    </p:spTree>
    <p:extLst>
      <p:ext uri="{BB962C8B-B14F-4D97-AF65-F5344CB8AC3E}">
        <p14:creationId xmlns:p14="http://schemas.microsoft.com/office/powerpoint/2010/main" val="785329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latin typeface="Calibri"/>
                <a:cs typeface="Calibri"/>
              </a:rPr>
              <a:t>The Word document explains that the image is showing the Titanic sinking, so I can use the alt text to explain the content of the painting in more detail. In this example the alt text was written: "Painting of a ship sinking by the bow, with people rowing a lifeboat in the foreground and other people in the water. Icebergs are visible in the background.“</a:t>
            </a:r>
          </a:p>
          <a:p>
            <a:endParaRPr lang="en-US" dirty="0">
              <a:latin typeface="Calibri"/>
              <a:cs typeface="Calibri"/>
            </a:endParaRPr>
          </a:p>
          <a:p>
            <a:r>
              <a:rPr lang="en-US" dirty="0">
                <a:latin typeface="Calibri"/>
                <a:cs typeface="Calibri"/>
              </a:rPr>
              <a:t>In the newest versions of Word it is also possible to mark an image as decorative. You can use this with images that do not contain any information, for example abstract forms that are inserted in the document just to bring </a:t>
            </a:r>
            <a:r>
              <a:rPr lang="en-US" dirty="0" err="1">
                <a:latin typeface="Calibri"/>
                <a:cs typeface="Calibri"/>
              </a:rPr>
              <a:t>colour</a:t>
            </a:r>
            <a:r>
              <a:rPr lang="en-US" dirty="0">
                <a:latin typeface="Calibri"/>
                <a:cs typeface="Calibri"/>
              </a:rPr>
              <a:t>. If you have an older version of Word, you don't have the option Mark as decorative. Then you can write a word Decorative in the alt text field.</a:t>
            </a:r>
          </a:p>
          <a:p>
            <a:r>
              <a:rPr lang="en-US" dirty="0">
                <a:latin typeface="Calibri"/>
                <a:cs typeface="Calibri"/>
              </a:rPr>
              <a:t> </a:t>
            </a:r>
            <a:br>
              <a:rPr lang="en-US" dirty="0">
                <a:latin typeface="Calibri"/>
                <a:cs typeface="Calibri"/>
              </a:rPr>
            </a:br>
            <a:r>
              <a:rPr lang="en-US" dirty="0">
                <a:latin typeface="Calibri"/>
                <a:cs typeface="Calibri"/>
              </a:rPr>
              <a:t>Then it is Prashant's turn to tell about tables.</a:t>
            </a:r>
          </a:p>
        </p:txBody>
      </p:sp>
      <p:sp>
        <p:nvSpPr>
          <p:cNvPr id="4" name="Dian numeron paikkamerkki 3"/>
          <p:cNvSpPr>
            <a:spLocks noGrp="1"/>
          </p:cNvSpPr>
          <p:nvPr>
            <p:ph type="sldNum" sz="quarter" idx="5"/>
          </p:nvPr>
        </p:nvSpPr>
        <p:spPr/>
        <p:txBody>
          <a:bodyPr/>
          <a:lstStyle/>
          <a:p>
            <a:fld id="{28D9DAB4-01EC-4B0C-A643-E9764FC72C27}" type="slidenum">
              <a:rPr lang="en-US"/>
              <a:pPr/>
              <a:t>22</a:t>
            </a:fld>
            <a:endParaRPr lang="en-US"/>
          </a:p>
        </p:txBody>
      </p:sp>
    </p:spTree>
    <p:extLst>
      <p:ext uri="{BB962C8B-B14F-4D97-AF65-F5344CB8AC3E}">
        <p14:creationId xmlns:p14="http://schemas.microsoft.com/office/powerpoint/2010/main" val="3864643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23</a:t>
            </a:fld>
            <a:endParaRPr lang="en-US"/>
          </a:p>
        </p:txBody>
      </p:sp>
    </p:spTree>
    <p:extLst>
      <p:ext uri="{BB962C8B-B14F-4D97-AF65-F5344CB8AC3E}">
        <p14:creationId xmlns:p14="http://schemas.microsoft.com/office/powerpoint/2010/main" val="2799752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24</a:t>
            </a:fld>
            <a:endParaRPr lang="en-US"/>
          </a:p>
        </p:txBody>
      </p:sp>
    </p:spTree>
    <p:extLst>
      <p:ext uri="{BB962C8B-B14F-4D97-AF65-F5344CB8AC3E}">
        <p14:creationId xmlns:p14="http://schemas.microsoft.com/office/powerpoint/2010/main" val="3026889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25</a:t>
            </a:fld>
            <a:endParaRPr lang="en-US"/>
          </a:p>
        </p:txBody>
      </p:sp>
    </p:spTree>
    <p:extLst>
      <p:ext uri="{BB962C8B-B14F-4D97-AF65-F5344CB8AC3E}">
        <p14:creationId xmlns:p14="http://schemas.microsoft.com/office/powerpoint/2010/main" val="560145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26</a:t>
            </a:fld>
            <a:endParaRPr lang="en-US"/>
          </a:p>
        </p:txBody>
      </p:sp>
    </p:spTree>
    <p:extLst>
      <p:ext uri="{BB962C8B-B14F-4D97-AF65-F5344CB8AC3E}">
        <p14:creationId xmlns:p14="http://schemas.microsoft.com/office/powerpoint/2010/main" val="1964501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27</a:t>
            </a:fld>
            <a:endParaRPr lang="en-US"/>
          </a:p>
        </p:txBody>
      </p:sp>
    </p:spTree>
    <p:extLst>
      <p:ext uri="{BB962C8B-B14F-4D97-AF65-F5344CB8AC3E}">
        <p14:creationId xmlns:p14="http://schemas.microsoft.com/office/powerpoint/2010/main" val="2425290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28</a:t>
            </a:fld>
            <a:endParaRPr lang="en-US"/>
          </a:p>
        </p:txBody>
      </p:sp>
    </p:spTree>
    <p:extLst>
      <p:ext uri="{BB962C8B-B14F-4D97-AF65-F5344CB8AC3E}">
        <p14:creationId xmlns:p14="http://schemas.microsoft.com/office/powerpoint/2010/main" val="2969073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29</a:t>
            </a:fld>
            <a:endParaRPr lang="en-US"/>
          </a:p>
        </p:txBody>
      </p:sp>
    </p:spTree>
    <p:extLst>
      <p:ext uri="{BB962C8B-B14F-4D97-AF65-F5344CB8AC3E}">
        <p14:creationId xmlns:p14="http://schemas.microsoft.com/office/powerpoint/2010/main" val="235788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3</a:t>
            </a:fld>
            <a:endParaRPr lang="en-US"/>
          </a:p>
        </p:txBody>
      </p:sp>
    </p:spTree>
    <p:extLst>
      <p:ext uri="{BB962C8B-B14F-4D97-AF65-F5344CB8AC3E}">
        <p14:creationId xmlns:p14="http://schemas.microsoft.com/office/powerpoint/2010/main" val="1317321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30</a:t>
            </a:fld>
            <a:endParaRPr lang="en-US"/>
          </a:p>
        </p:txBody>
      </p:sp>
    </p:spTree>
    <p:extLst>
      <p:ext uri="{BB962C8B-B14F-4D97-AF65-F5344CB8AC3E}">
        <p14:creationId xmlns:p14="http://schemas.microsoft.com/office/powerpoint/2010/main" val="685651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Word has an Accessibility Checker which helps you to find accessibility errors and fix them. In the newest versions of Word, select Review tab and then select Check Accessibility. In the older versions of Word, select File tab &gt; Info &gt; Check for Issues and then select Check Accessibility. A sidebar will appear on the right-hand side and you will have a list of inspection results. There may be errors and warnings. Fix all the errors. Often you can have an error that says Missing alternative text. You can select the item in the list and you will see additional information why to fix the error and how to do it. If an option Automatically generate alt text for me is checked in Word options, you will have in the results Intelligent services and Suggested alternative text. ALWAYS check that alt text. I don't myself have that option to generate automatically alt text checked. </a:t>
            </a:r>
            <a:br>
              <a:rPr lang="en-GB">
                <a:latin typeface="Arial"/>
                <a:cs typeface="Arial"/>
              </a:rPr>
            </a:br>
            <a:r>
              <a:rPr lang="en-GB">
                <a:latin typeface="Arial"/>
                <a:cs typeface="Arial"/>
              </a:rPr>
              <a:t>Another common result is "Image or object not inline". This means that you have a </a:t>
            </a:r>
            <a:r>
              <a:rPr lang="en-GB" err="1">
                <a:latin typeface="Arial"/>
                <a:cs typeface="Arial"/>
              </a:rPr>
              <a:t>floting</a:t>
            </a:r>
            <a:r>
              <a:rPr lang="en-GB">
                <a:latin typeface="Arial"/>
                <a:cs typeface="Arial"/>
              </a:rPr>
              <a:t> object in the document. Fix that.</a:t>
            </a:r>
            <a:br>
              <a:rPr lang="en-GB">
                <a:latin typeface="Arial"/>
                <a:cs typeface="Arial"/>
              </a:rPr>
            </a:br>
            <a:r>
              <a:rPr lang="en-GB">
                <a:latin typeface="Arial"/>
                <a:cs typeface="Arial"/>
              </a:rPr>
              <a:t>There may also be some warnings in the results. Some of them you can ignore. For example, if you have </a:t>
            </a:r>
            <a:r>
              <a:rPr lang="en-GB" err="1">
                <a:latin typeface="Arial"/>
                <a:cs typeface="Arial"/>
              </a:rPr>
              <a:t>merced</a:t>
            </a:r>
            <a:r>
              <a:rPr lang="en-GB">
                <a:latin typeface="Arial"/>
                <a:cs typeface="Arial"/>
              </a:rPr>
              <a:t> or split cells in table. If you have </a:t>
            </a:r>
            <a:r>
              <a:rPr lang="en-GB" err="1">
                <a:latin typeface="Arial"/>
                <a:cs typeface="Arial"/>
              </a:rPr>
              <a:t>merced</a:t>
            </a:r>
            <a:r>
              <a:rPr lang="en-GB">
                <a:latin typeface="Arial"/>
                <a:cs typeface="Arial"/>
              </a:rPr>
              <a:t> or split the cells on purpose, you don't need to fix that.</a:t>
            </a:r>
            <a:br>
              <a:rPr lang="en-GB">
                <a:latin typeface="Arial"/>
                <a:cs typeface="Arial"/>
              </a:rPr>
            </a:br>
            <a:r>
              <a:rPr lang="en-GB">
                <a:latin typeface="Arial"/>
                <a:cs typeface="Arial"/>
              </a:rPr>
              <a:t>Unfortunately, Accessibility Checker does not find all the errors. If the document has no heading at all, there is no warning. Always have at least one heading in a word document. Also if you have skipped heading levels, for example using Heading 3 after Heading 1, there is no warning in the newest versions of Word. The Accessibility Checker only checks if an image has an alt text, it does not check the quality of the alt text. So the document can contain a photo of a cute cat which has alt text saying "A drawing of an angry dog." You need to manually check your Word document. Do not only rely on the Accessibility Checker.</a:t>
            </a:r>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31</a:t>
            </a:fld>
            <a:endParaRPr lang="en-US"/>
          </a:p>
        </p:txBody>
      </p:sp>
    </p:spTree>
    <p:extLst>
      <p:ext uri="{BB962C8B-B14F-4D97-AF65-F5344CB8AC3E}">
        <p14:creationId xmlns:p14="http://schemas.microsoft.com/office/powerpoint/2010/main" val="1452733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32</a:t>
            </a:fld>
            <a:endParaRPr lang="en-US"/>
          </a:p>
        </p:txBody>
      </p:sp>
    </p:spTree>
    <p:extLst>
      <p:ext uri="{BB962C8B-B14F-4D97-AF65-F5344CB8AC3E}">
        <p14:creationId xmlns:p14="http://schemas.microsoft.com/office/powerpoint/2010/main" val="608930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6: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latin typeface="Atkinson Hyperlegible" pitchFamily="2" charset="0"/>
            </a:endParaRPr>
          </a:p>
        </p:txBody>
      </p:sp>
      <p:sp>
        <p:nvSpPr>
          <p:cNvPr id="323" name="Google Shape;323;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34</a:t>
            </a:fld>
            <a:endParaRPr lang="en-US"/>
          </a:p>
        </p:txBody>
      </p:sp>
    </p:spTree>
    <p:extLst>
      <p:ext uri="{BB962C8B-B14F-4D97-AF65-F5344CB8AC3E}">
        <p14:creationId xmlns:p14="http://schemas.microsoft.com/office/powerpoint/2010/main" val="10094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4</a:t>
            </a:fld>
            <a:endParaRPr lang="en-US"/>
          </a:p>
        </p:txBody>
      </p:sp>
    </p:spTree>
    <p:extLst>
      <p:ext uri="{BB962C8B-B14F-4D97-AF65-F5344CB8AC3E}">
        <p14:creationId xmlns:p14="http://schemas.microsoft.com/office/powerpoint/2010/main" val="3159686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this slide Erin can talk a little about Word and Microsoft’s commitment to accessibility. There is a later slide specifically on the Accessibility Checker that maybe Erin can speak to. I copied the transcript of Erin’s piece in the WordToEPUB session.</a:t>
            </a:r>
          </a:p>
        </p:txBody>
      </p:sp>
      <p:sp>
        <p:nvSpPr>
          <p:cNvPr id="4" name="Slide Number Placeholder 3"/>
          <p:cNvSpPr>
            <a:spLocks noGrp="1"/>
          </p:cNvSpPr>
          <p:nvPr>
            <p:ph type="sldNum" sz="quarter" idx="5"/>
          </p:nvPr>
        </p:nvSpPr>
        <p:spPr/>
        <p:txBody>
          <a:bodyPr/>
          <a:lstStyle/>
          <a:p>
            <a:fld id="{28D9DAB4-01EC-4B0C-A643-E9764FC72C27}" type="slidenum">
              <a:rPr lang="en-US" smtClean="0"/>
              <a:pPr/>
              <a:t>5</a:t>
            </a:fld>
            <a:endParaRPr lang="en-US"/>
          </a:p>
        </p:txBody>
      </p:sp>
    </p:spTree>
    <p:extLst>
      <p:ext uri="{BB962C8B-B14F-4D97-AF65-F5344CB8AC3E}">
        <p14:creationId xmlns:p14="http://schemas.microsoft.com/office/powerpoint/2010/main" val="275461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6</a:t>
            </a:fld>
            <a:endParaRPr lang="en-US"/>
          </a:p>
        </p:txBody>
      </p:sp>
    </p:spTree>
    <p:extLst>
      <p:ext uri="{BB962C8B-B14F-4D97-AF65-F5344CB8AC3E}">
        <p14:creationId xmlns:p14="http://schemas.microsoft.com/office/powerpoint/2010/main" val="667413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latin typeface="Arial"/>
                <a:cs typeface="Arial"/>
              </a:rPr>
              <a:t>Now we are going have a look at three examples of accessibility barriers and solutions to barriers.</a:t>
            </a:r>
            <a:endParaRPr lang="en-IN">
              <a:cs typeface="Arial" charset="0"/>
            </a:endParaRPr>
          </a:p>
        </p:txBody>
      </p:sp>
      <p:sp>
        <p:nvSpPr>
          <p:cNvPr id="4" name="Slide Number Placeholder 3"/>
          <p:cNvSpPr>
            <a:spLocks noGrp="1"/>
          </p:cNvSpPr>
          <p:nvPr>
            <p:ph type="sldNum" sz="quarter" idx="5"/>
          </p:nvPr>
        </p:nvSpPr>
        <p:spPr/>
        <p:txBody>
          <a:bodyPr/>
          <a:lstStyle/>
          <a:p>
            <a:fld id="{28D9DAB4-01EC-4B0C-A643-E9764FC72C27}" type="slidenum">
              <a:rPr lang="en-US" smtClean="0"/>
              <a:pPr/>
              <a:t>7</a:t>
            </a:fld>
            <a:endParaRPr lang="en-US"/>
          </a:p>
        </p:txBody>
      </p:sp>
    </p:spTree>
    <p:extLst>
      <p:ext uri="{BB962C8B-B14F-4D97-AF65-F5344CB8AC3E}">
        <p14:creationId xmlns:p14="http://schemas.microsoft.com/office/powerpoint/2010/main" val="254892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Sometimes text content is included as an image. Perhaps a quotation with an image behind, a stylized heading or a table copied from a spreadsheet as in this example.</a:t>
            </a:r>
          </a:p>
          <a:p>
            <a:endParaRPr lang="en-GB"/>
          </a:p>
          <a:p>
            <a:r>
              <a:rPr lang="en-GB">
                <a:latin typeface="Arial"/>
                <a:cs typeface="Arial"/>
              </a:rPr>
              <a:t>If text is included as an image it cannot be read with read aloud or on a braille display, and it is not possible to copy and paste text from an image. </a:t>
            </a:r>
            <a:endParaRPr lang="en-GB">
              <a:cs typeface="Arial"/>
            </a:endParaRPr>
          </a:p>
        </p:txBody>
      </p:sp>
      <p:sp>
        <p:nvSpPr>
          <p:cNvPr id="4" name="Slide Number Placeholder 3"/>
          <p:cNvSpPr>
            <a:spLocks noGrp="1"/>
          </p:cNvSpPr>
          <p:nvPr>
            <p:ph type="sldNum" sz="quarter" idx="5"/>
          </p:nvPr>
        </p:nvSpPr>
        <p:spPr/>
        <p:txBody>
          <a:bodyPr/>
          <a:lstStyle/>
          <a:p>
            <a:fld id="{28D9DAB4-01EC-4B0C-A643-E9764FC72C27}" type="slidenum">
              <a:rPr lang="en-US" smtClean="0"/>
              <a:pPr/>
              <a:t>8</a:t>
            </a:fld>
            <a:endParaRPr lang="en-US"/>
          </a:p>
        </p:txBody>
      </p:sp>
    </p:spTree>
    <p:extLst>
      <p:ext uri="{BB962C8B-B14F-4D97-AF65-F5344CB8AC3E}">
        <p14:creationId xmlns:p14="http://schemas.microsoft.com/office/powerpoint/2010/main" val="3592890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atin typeface="Arial"/>
                <a:cs typeface="Arial"/>
              </a:rPr>
              <a:t>Also, if someone with low vision uses a high contrast scheme then the table as an image will not display correctly. Here the High contrast scheme in Windows has been used so display becomes white text on black, but the table in the Word document stays in the same </a:t>
            </a:r>
            <a:r>
              <a:rPr lang="en-GB" err="1">
                <a:latin typeface="Arial"/>
                <a:cs typeface="Arial"/>
              </a:rPr>
              <a:t>colors</a:t>
            </a:r>
            <a:r>
              <a:rPr lang="en-GB">
                <a:latin typeface="Arial"/>
                <a:cs typeface="Arial"/>
              </a:rPr>
              <a:t> because it was included as an image.</a:t>
            </a:r>
          </a:p>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9</a:t>
            </a:fld>
            <a:endParaRPr lang="en-US"/>
          </a:p>
        </p:txBody>
      </p:sp>
    </p:spTree>
    <p:extLst>
      <p:ext uri="{BB962C8B-B14F-4D97-AF65-F5344CB8AC3E}">
        <p14:creationId xmlns:p14="http://schemas.microsoft.com/office/powerpoint/2010/main" val="121731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1771650"/>
            <a:ext cx="9144000" cy="1833896"/>
          </a:xfrm>
        </p:spPr>
        <p:txBody>
          <a:bodyPr/>
          <a:lstStyle>
            <a:lvl1pPr algn="ctr">
              <a:defRPr sz="6400">
                <a:solidFill>
                  <a:srgbClr val="414042"/>
                </a:solidFill>
                <a:latin typeface="Atkinson Hyperlegible" pitchFamily="2" charset="0"/>
              </a:defRPr>
            </a:lvl1pPr>
          </a:lstStyle>
          <a:p>
            <a:pPr lvl="0"/>
            <a:r>
              <a:rPr lang="en-US" noProof="0"/>
              <a:t>Click to edit Master title style</a:t>
            </a:r>
          </a:p>
        </p:txBody>
      </p:sp>
      <p:sp>
        <p:nvSpPr>
          <p:cNvPr id="16387" name="Rectangle 3"/>
          <p:cNvSpPr>
            <a:spLocks noGrp="1" noChangeArrowheads="1"/>
          </p:cNvSpPr>
          <p:nvPr>
            <p:ph type="subTitle" idx="1" hasCustomPrompt="1"/>
          </p:nvPr>
        </p:nvSpPr>
        <p:spPr>
          <a:xfrm>
            <a:off x="2514600" y="4088810"/>
            <a:ext cx="4038600" cy="957262"/>
          </a:xfrm>
        </p:spPr>
        <p:txBody>
          <a:bodyPr/>
          <a:lstStyle>
            <a:lvl1pPr marL="0" indent="0" algn="ctr">
              <a:buFont typeface="Wingdings" pitchFamily="2" charset="2"/>
              <a:buNone/>
              <a:defRPr sz="3000"/>
            </a:lvl1pPr>
          </a:lstStyle>
          <a:p>
            <a:pPr lvl="0"/>
            <a:r>
              <a:rPr lang="en-US" noProof="0"/>
              <a:t>[date]</a:t>
            </a:r>
          </a:p>
        </p:txBody>
      </p:sp>
      <p:sp>
        <p:nvSpPr>
          <p:cNvPr id="16390" name="Rectangle 6"/>
          <p:cNvSpPr>
            <a:spLocks noGrp="1" noChangeArrowheads="1"/>
          </p:cNvSpPr>
          <p:nvPr>
            <p:ph type="sldNum" sz="quarter" idx="4"/>
          </p:nvPr>
        </p:nvSpPr>
        <p:spPr/>
        <p:txBody>
          <a:bodyPr/>
          <a:lstStyle>
            <a:lvl1pPr>
              <a:defRPr>
                <a:latin typeface="Atkinson Hyperlegible" pitchFamily="2" charset="0"/>
              </a:defRPr>
            </a:lvl1pPr>
          </a:lstStyle>
          <a:p>
            <a:fld id="{59ED0D9B-BCDB-476B-9EF1-C219DB8232D9}" type="slidenum">
              <a:rPr lang="en-US" smtClean="0"/>
              <a:pPr/>
              <a:t>‹#›</a:t>
            </a:fld>
            <a:endParaRPr lang="en-US"/>
          </a:p>
        </p:txBody>
      </p:sp>
      <p:sp>
        <p:nvSpPr>
          <p:cNvPr id="16392" name="Rectangle 8" descr="Gold bar"/>
          <p:cNvSpPr>
            <a:spLocks noChangeArrowheads="1"/>
          </p:cNvSpPr>
          <p:nvPr/>
        </p:nvSpPr>
        <p:spPr bwMode="auto">
          <a:xfrm>
            <a:off x="223421" y="3714750"/>
            <a:ext cx="2870200" cy="151210"/>
          </a:xfrm>
          <a:prstGeom prst="rect">
            <a:avLst/>
          </a:prstGeom>
          <a:solidFill>
            <a:srgbClr val="5C70D6"/>
          </a:solidFill>
          <a:ln>
            <a:solidFill>
              <a:srgbClr val="5C70D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3" name="Rectangle 9" descr="Orange bar"/>
          <p:cNvSpPr>
            <a:spLocks noChangeArrowheads="1"/>
          </p:cNvSpPr>
          <p:nvPr/>
        </p:nvSpPr>
        <p:spPr bwMode="auto">
          <a:xfrm>
            <a:off x="3093621" y="3714750"/>
            <a:ext cx="2870200" cy="151210"/>
          </a:xfrm>
          <a:prstGeom prst="rect">
            <a:avLst/>
          </a:prstGeom>
          <a:solidFill>
            <a:srgbClr val="CCC1DB"/>
          </a:solidFill>
          <a:ln>
            <a:solidFill>
              <a:srgbClr val="CCC1D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4" name="Rectangle 10" descr="Slate bar"/>
          <p:cNvSpPr>
            <a:spLocks noChangeArrowheads="1"/>
          </p:cNvSpPr>
          <p:nvPr/>
        </p:nvSpPr>
        <p:spPr bwMode="auto">
          <a:xfrm>
            <a:off x="5938421" y="3714750"/>
            <a:ext cx="2870200" cy="151210"/>
          </a:xfrm>
          <a:prstGeom prst="rect">
            <a:avLst/>
          </a:prstGeom>
          <a:solidFill>
            <a:srgbClr val="B8CDE6"/>
          </a:solidFill>
          <a:ln>
            <a:solidFill>
              <a:srgbClr val="B8CDE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tkinson Hyperlegible"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tkinson Hyperlegible" pitchFamily="2" charset="0"/>
              </a:defRPr>
            </a:lvl1pPr>
            <a:lvl2pPr>
              <a:defRPr>
                <a:latin typeface="Atkinson Hyperlegible" pitchFamily="2" charset="0"/>
              </a:defRPr>
            </a:lvl2pPr>
            <a:lvl3pPr>
              <a:defRPr>
                <a:latin typeface="Atkinson Hyperlegible" pitchFamily="2" charset="0"/>
              </a:defRPr>
            </a:lvl3pPr>
            <a:lvl4pPr>
              <a:defRPr>
                <a:latin typeface="Atkinson Hyperlegible" pitchFamily="2" charset="0"/>
              </a:defRPr>
            </a:lvl4pPr>
            <a:lvl5pPr>
              <a:defRPr>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6300"/>
            <a:ext cx="2133600" cy="342900"/>
          </a:xfrm>
          <a:prstGeom prst="rect">
            <a:avLst/>
          </a:prstGeom>
        </p:spPr>
        <p:txBody>
          <a:bodyPr/>
          <a:lstStyle>
            <a:lvl1pPr>
              <a:defRPr/>
            </a:lvl1pPr>
          </a:lstStyle>
          <a:p>
            <a:r>
              <a:rPr lang="en-US"/>
              <a:t>‹#›</a:t>
            </a:r>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8641D1-CF69-413C-AF7A-E3E0A5071BA7}" type="slidenum">
              <a:rPr lang="en-US"/>
              <a:pPr/>
              <a:t>‹#›</a:t>
            </a:fld>
            <a:endParaRPr lang="en-US"/>
          </a:p>
        </p:txBody>
      </p:sp>
      <p:sp>
        <p:nvSpPr>
          <p:cNvPr id="7" name="Line 8"/>
          <p:cNvSpPr>
            <a:spLocks noChangeShapeType="1"/>
          </p:cNvSpPr>
          <p:nvPr userDrawn="1"/>
        </p:nvSpPr>
        <p:spPr bwMode="auto">
          <a:xfrm>
            <a:off x="457200" y="1085850"/>
            <a:ext cx="8077200" cy="0"/>
          </a:xfrm>
          <a:prstGeom prst="line">
            <a:avLst/>
          </a:prstGeom>
          <a:noFill/>
          <a:ln w="19050">
            <a:solidFill>
              <a:srgbClr val="5C70D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7343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00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8360"/>
            <a:ext cx="8229600" cy="877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sldNum" sz="quarter" idx="4"/>
          </p:nvPr>
        </p:nvSpPr>
        <p:spPr bwMode="auto">
          <a:xfrm>
            <a:off x="6553200" y="211455"/>
            <a:ext cx="2133600" cy="377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BAA41D02-A315-494A-B31D-FAC270823544}" type="slidenum">
              <a:rPr lang="en-US"/>
              <a:pPr/>
              <a:t>‹#›</a:t>
            </a:fld>
            <a:endParaRPr lang="en-US"/>
          </a:p>
        </p:txBody>
      </p:sp>
      <p:sp>
        <p:nvSpPr>
          <p:cNvPr id="15367" name="Rectangle 7" descr="Gold bar"/>
          <p:cNvSpPr>
            <a:spLocks noChangeArrowheads="1"/>
          </p:cNvSpPr>
          <p:nvPr/>
        </p:nvSpPr>
        <p:spPr bwMode="auto">
          <a:xfrm>
            <a:off x="0" y="-5541"/>
            <a:ext cx="228600" cy="1714500"/>
          </a:xfrm>
          <a:prstGeom prst="rect">
            <a:avLst/>
          </a:prstGeom>
          <a:solidFill>
            <a:srgbClr val="CCC1DB"/>
          </a:solidFill>
          <a:ln>
            <a:solidFill>
              <a:srgbClr val="CCC1DB"/>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5369" name="Rectangle 9" descr="Orange bar"/>
          <p:cNvSpPr>
            <a:spLocks noChangeArrowheads="1"/>
          </p:cNvSpPr>
          <p:nvPr/>
        </p:nvSpPr>
        <p:spPr bwMode="auto">
          <a:xfrm>
            <a:off x="0" y="1714500"/>
            <a:ext cx="228600" cy="1714500"/>
          </a:xfrm>
          <a:prstGeom prst="rect">
            <a:avLst/>
          </a:prstGeom>
          <a:solidFill>
            <a:srgbClr val="5C70D6"/>
          </a:solidFill>
          <a:ln>
            <a:solidFill>
              <a:srgbClr val="5C70D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5370" name="Rectangle 10" descr="Slate bar"/>
          <p:cNvSpPr>
            <a:spLocks noChangeArrowheads="1"/>
          </p:cNvSpPr>
          <p:nvPr/>
        </p:nvSpPr>
        <p:spPr bwMode="auto">
          <a:xfrm>
            <a:off x="0" y="3429000"/>
            <a:ext cx="228600" cy="1714500"/>
          </a:xfrm>
          <a:prstGeom prst="rect">
            <a:avLst/>
          </a:prstGeom>
          <a:solidFill>
            <a:srgbClr val="B8CDE6"/>
          </a:solidFill>
          <a:ln>
            <a:solidFill>
              <a:srgbClr val="B8CDE6"/>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4" r:id="rId3"/>
  </p:sldLayoutIdLst>
  <p:hf sldNum="0" hdr="0" ftr="0" dt="0"/>
  <p:txStyles>
    <p:titleStyle>
      <a:lvl1pPr algn="l" rtl="0" eaLnBrk="1" fontAlgn="base" hangingPunct="1">
        <a:spcBef>
          <a:spcPct val="0"/>
        </a:spcBef>
        <a:spcAft>
          <a:spcPct val="0"/>
        </a:spcAft>
        <a:defRPr sz="4400">
          <a:solidFill>
            <a:srgbClr val="414042"/>
          </a:solidFill>
          <a:latin typeface="Atkinson Hyperlegible" pitchFamily="2" charset="0"/>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4.png"/><Relationship Id="rId5" Type="http://schemas.microsoft.com/office/2017/04/relationships/track" Target="../media/track1.vtt"/><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5.png"/><Relationship Id="rId5" Type="http://schemas.microsoft.com/office/2017/04/relationships/track" Target="../media/track1.vtt"/><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ebinar title"/>
          <p:cNvSpPr>
            <a:spLocks noGrp="1" noChangeArrowheads="1"/>
          </p:cNvSpPr>
          <p:nvPr>
            <p:ph type="ctrTitle"/>
          </p:nvPr>
        </p:nvSpPr>
        <p:spPr>
          <a:xfrm>
            <a:off x="377091" y="1570966"/>
            <a:ext cx="8907982" cy="1317747"/>
          </a:xfrm>
        </p:spPr>
        <p:txBody>
          <a:bodyPr/>
          <a:lstStyle/>
          <a:p>
            <a:pPr algn="l"/>
            <a:r>
              <a:rPr lang="en-GB" sz="6600" dirty="0"/>
              <a:t>Word Document Accessibility 101</a:t>
            </a:r>
            <a:endParaRPr lang="en-US" sz="6600" dirty="0">
              <a:solidFill>
                <a:schemeClr val="tx1"/>
              </a:solidFill>
              <a:latin typeface="Atkinson Hyperlegible" pitchFamily="2" charset="0"/>
            </a:endParaRPr>
          </a:p>
        </p:txBody>
      </p:sp>
      <p:sp>
        <p:nvSpPr>
          <p:cNvPr id="2" name="date"/>
          <p:cNvSpPr txBox="1"/>
          <p:nvPr/>
        </p:nvSpPr>
        <p:spPr>
          <a:xfrm>
            <a:off x="4861426" y="173943"/>
            <a:ext cx="4053974" cy="523220"/>
          </a:xfrm>
          <a:prstGeom prst="rect">
            <a:avLst/>
          </a:prstGeom>
          <a:noFill/>
        </p:spPr>
        <p:txBody>
          <a:bodyPr wrap="square" rtlCol="0">
            <a:spAutoFit/>
          </a:bodyPr>
          <a:lstStyle/>
          <a:p>
            <a:pPr algn="r"/>
            <a:r>
              <a:rPr lang="en-US" sz="2800">
                <a:latin typeface="Atkinson Hyperlegible" pitchFamily="2" charset="0"/>
              </a:rPr>
              <a:t>March 10</a:t>
            </a:r>
            <a:r>
              <a:rPr lang="en-US" sz="2800" baseline="30000">
                <a:latin typeface="Atkinson Hyperlegible" pitchFamily="2" charset="0"/>
              </a:rPr>
              <a:t>th</a:t>
            </a:r>
            <a:r>
              <a:rPr lang="en-US" sz="2800">
                <a:latin typeface="Atkinson Hyperlegible" pitchFamily="2" charset="0"/>
              </a:rPr>
              <a:t> 2021</a:t>
            </a:r>
          </a:p>
        </p:txBody>
      </p:sp>
      <p:pic>
        <p:nvPicPr>
          <p:cNvPr id="10" name="Graphic 9" descr="DAISY Consortium logo">
            <a:extLst>
              <a:ext uri="{FF2B5EF4-FFF2-40B4-BE49-F238E27FC236}">
                <a16:creationId xmlns:a16="http://schemas.microsoft.com/office/drawing/2014/main" id="{F940006C-D988-47F1-B13C-9FBECE4130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9" y="3688843"/>
            <a:ext cx="1549318" cy="1549318"/>
          </a:xfrm>
          <a:prstGeom prst="rect">
            <a:avLst/>
          </a:prstGeom>
        </p:spPr>
      </p:pic>
      <p:sp>
        <p:nvSpPr>
          <p:cNvPr id="11" name="webinar series">
            <a:extLst>
              <a:ext uri="{FF2B5EF4-FFF2-40B4-BE49-F238E27FC236}">
                <a16:creationId xmlns:a16="http://schemas.microsoft.com/office/drawing/2014/main" id="{AF978FB7-7BCF-41CA-AF7D-8C1E8D89D30D}"/>
              </a:ext>
            </a:extLst>
          </p:cNvPr>
          <p:cNvSpPr txBox="1"/>
          <p:nvPr/>
        </p:nvSpPr>
        <p:spPr>
          <a:xfrm>
            <a:off x="1447800" y="4127926"/>
            <a:ext cx="7391400" cy="738664"/>
          </a:xfrm>
          <a:prstGeom prst="rect">
            <a:avLst/>
          </a:prstGeom>
          <a:noFill/>
        </p:spPr>
        <p:txBody>
          <a:bodyPr wrap="square" rtlCol="0">
            <a:spAutoFit/>
          </a:bodyPr>
          <a:lstStyle/>
          <a:p>
            <a:r>
              <a:rPr lang="en-US">
                <a:latin typeface="Atkinson Hyperlegible" pitchFamily="2" charset="0"/>
              </a:rPr>
              <a:t>Accessible Publishing and Reading Webinars</a:t>
            </a:r>
            <a:br>
              <a:rPr lang="en-US">
                <a:latin typeface="Atkinson Hyperlegible" pitchFamily="2" charset="0"/>
              </a:rPr>
            </a:br>
            <a:r>
              <a:rPr lang="en-US" sz="2400">
                <a:latin typeface="Atkinson Hyperlegible" pitchFamily="2" charset="0"/>
              </a:rPr>
              <a:t>daisy.org/webinars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4143-9EB9-457D-AE90-FD6C16DCE297}"/>
              </a:ext>
            </a:extLst>
          </p:cNvPr>
          <p:cNvSpPr>
            <a:spLocks noGrp="1"/>
          </p:cNvSpPr>
          <p:nvPr>
            <p:ph type="title"/>
          </p:nvPr>
        </p:nvSpPr>
        <p:spPr/>
        <p:txBody>
          <a:bodyPr/>
          <a:lstStyle/>
          <a:p>
            <a:r>
              <a:rPr lang="en-GB"/>
              <a:t>Table as an image #3</a:t>
            </a:r>
          </a:p>
        </p:txBody>
      </p:sp>
      <p:pic>
        <p:nvPicPr>
          <p:cNvPr id="5" name="Picture 4" descr="screenshot of Word with high contrast mode active and a table rendered correctly">
            <a:extLst>
              <a:ext uri="{FF2B5EF4-FFF2-40B4-BE49-F238E27FC236}">
                <a16:creationId xmlns:a16="http://schemas.microsoft.com/office/drawing/2014/main" id="{1CC057E8-647E-4A8B-8C79-5458041759A9}"/>
              </a:ext>
            </a:extLst>
          </p:cNvPr>
          <p:cNvPicPr>
            <a:picLocks noChangeAspect="1"/>
          </p:cNvPicPr>
          <p:nvPr/>
        </p:nvPicPr>
        <p:blipFill>
          <a:blip r:embed="rId3"/>
          <a:stretch>
            <a:fillRect/>
          </a:stretch>
        </p:blipFill>
        <p:spPr>
          <a:xfrm>
            <a:off x="1734364" y="1200150"/>
            <a:ext cx="5658156" cy="3385457"/>
          </a:xfrm>
          <a:prstGeom prst="rect">
            <a:avLst/>
          </a:prstGeom>
        </p:spPr>
      </p:pic>
    </p:spTree>
    <p:extLst>
      <p:ext uri="{BB962C8B-B14F-4D97-AF65-F5344CB8AC3E}">
        <p14:creationId xmlns:p14="http://schemas.microsoft.com/office/powerpoint/2010/main" val="928734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226A-5609-4588-B7D0-55E9798DA21A}"/>
              </a:ext>
            </a:extLst>
          </p:cNvPr>
          <p:cNvSpPr>
            <a:spLocks noGrp="1"/>
          </p:cNvSpPr>
          <p:nvPr>
            <p:ph type="title"/>
          </p:nvPr>
        </p:nvSpPr>
        <p:spPr/>
        <p:txBody>
          <a:bodyPr/>
          <a:lstStyle/>
          <a:p>
            <a:r>
              <a:rPr lang="en-GB"/>
              <a:t>Examples of a11y barriers / solutions #2</a:t>
            </a:r>
          </a:p>
        </p:txBody>
      </p:sp>
      <p:sp>
        <p:nvSpPr>
          <p:cNvPr id="3" name="Content Placeholder 2">
            <a:extLst>
              <a:ext uri="{FF2B5EF4-FFF2-40B4-BE49-F238E27FC236}">
                <a16:creationId xmlns:a16="http://schemas.microsoft.com/office/drawing/2014/main" id="{9C6E936D-AD5E-4975-B431-E40ABD083ED1}"/>
              </a:ext>
            </a:extLst>
          </p:cNvPr>
          <p:cNvSpPr>
            <a:spLocks noGrp="1"/>
          </p:cNvSpPr>
          <p:nvPr>
            <p:ph idx="1"/>
          </p:nvPr>
        </p:nvSpPr>
        <p:spPr/>
        <p:txBody>
          <a:bodyPr/>
          <a:lstStyle/>
          <a:p>
            <a:r>
              <a:rPr lang="en-GB">
                <a:solidFill>
                  <a:schemeClr val="bg1">
                    <a:lumMod val="65000"/>
                  </a:schemeClr>
                </a:solidFill>
              </a:rPr>
              <a:t>Text content as an image</a:t>
            </a:r>
          </a:p>
          <a:p>
            <a:r>
              <a:rPr lang="en-GB"/>
              <a:t>No heading structure</a:t>
            </a:r>
          </a:p>
          <a:p>
            <a:r>
              <a:rPr lang="en-GB">
                <a:solidFill>
                  <a:schemeClr val="bg1">
                    <a:lumMod val="65000"/>
                  </a:schemeClr>
                </a:solidFill>
              </a:rPr>
              <a:t>Missing image descriptions</a:t>
            </a:r>
          </a:p>
        </p:txBody>
      </p:sp>
    </p:spTree>
    <p:extLst>
      <p:ext uri="{BB962C8B-B14F-4D97-AF65-F5344CB8AC3E}">
        <p14:creationId xmlns:p14="http://schemas.microsoft.com/office/powerpoint/2010/main" val="339594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C101-68E4-4E8A-903E-F7945F5470AB}"/>
              </a:ext>
            </a:extLst>
          </p:cNvPr>
          <p:cNvSpPr>
            <a:spLocks noGrp="1"/>
          </p:cNvSpPr>
          <p:nvPr>
            <p:ph type="title"/>
          </p:nvPr>
        </p:nvSpPr>
        <p:spPr/>
        <p:txBody>
          <a:bodyPr/>
          <a:lstStyle/>
          <a:p>
            <a:r>
              <a:rPr lang="en-GB"/>
              <a:t>No heading structure</a:t>
            </a:r>
          </a:p>
        </p:txBody>
      </p:sp>
      <p:pic>
        <p:nvPicPr>
          <p:cNvPr id="4" name="No heading navigation" descr="video clip showing an unstructured Word document, selecting View &gt; Navigation Pane and not having any heading levels">
            <a:hlinkClick r:id="" action="ppaction://media"/>
            <a:extLst>
              <a:ext uri="{FF2B5EF4-FFF2-40B4-BE49-F238E27FC236}">
                <a16:creationId xmlns:a16="http://schemas.microsoft.com/office/drawing/2014/main" id="{FF885AF9-9AC1-49D3-8BC3-2F4EA74F71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52613" y="1200150"/>
            <a:ext cx="5438775" cy="3398838"/>
          </a:xfrm>
        </p:spPr>
      </p:pic>
    </p:spTree>
    <p:extLst>
      <p:ext uri="{BB962C8B-B14F-4D97-AF65-F5344CB8AC3E}">
        <p14:creationId xmlns:p14="http://schemas.microsoft.com/office/powerpoint/2010/main" val="2428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C101-68E4-4E8A-903E-F7945F5470AB}"/>
              </a:ext>
            </a:extLst>
          </p:cNvPr>
          <p:cNvSpPr>
            <a:spLocks noGrp="1"/>
          </p:cNvSpPr>
          <p:nvPr>
            <p:ph type="title"/>
          </p:nvPr>
        </p:nvSpPr>
        <p:spPr/>
        <p:txBody>
          <a:bodyPr/>
          <a:lstStyle/>
          <a:p>
            <a:r>
              <a:rPr lang="en-GB"/>
              <a:t>With heading structure</a:t>
            </a:r>
          </a:p>
        </p:txBody>
      </p:sp>
      <p:pic>
        <p:nvPicPr>
          <p:cNvPr id="6" name="Heading navigation" descr="video clip showing a structured Word document, selecting View &gt; Navigation Pane shows all the heading levels and allows quick navigation to sections">
            <a:hlinkClick r:id="" action="ppaction://media"/>
            <a:extLst>
              <a:ext uri="{FF2B5EF4-FFF2-40B4-BE49-F238E27FC236}">
                <a16:creationId xmlns:a16="http://schemas.microsoft.com/office/drawing/2014/main" id="{A18E2A29-1556-4D7E-87CE-B32B055C00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52613" y="1200150"/>
            <a:ext cx="5438775" cy="3398838"/>
          </a:xfrm>
        </p:spPr>
      </p:pic>
    </p:spTree>
    <p:extLst>
      <p:ext uri="{BB962C8B-B14F-4D97-AF65-F5344CB8AC3E}">
        <p14:creationId xmlns:p14="http://schemas.microsoft.com/office/powerpoint/2010/main" val="42389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226A-5609-4588-B7D0-55E9798DA21A}"/>
              </a:ext>
            </a:extLst>
          </p:cNvPr>
          <p:cNvSpPr>
            <a:spLocks noGrp="1"/>
          </p:cNvSpPr>
          <p:nvPr>
            <p:ph type="title"/>
          </p:nvPr>
        </p:nvSpPr>
        <p:spPr/>
        <p:txBody>
          <a:bodyPr/>
          <a:lstStyle/>
          <a:p>
            <a:r>
              <a:rPr lang="en-GB"/>
              <a:t>Examples of a11y barriers / solutions #3</a:t>
            </a:r>
          </a:p>
        </p:txBody>
      </p:sp>
      <p:sp>
        <p:nvSpPr>
          <p:cNvPr id="3" name="Content Placeholder 2">
            <a:extLst>
              <a:ext uri="{FF2B5EF4-FFF2-40B4-BE49-F238E27FC236}">
                <a16:creationId xmlns:a16="http://schemas.microsoft.com/office/drawing/2014/main" id="{9C6E936D-AD5E-4975-B431-E40ABD083ED1}"/>
              </a:ext>
            </a:extLst>
          </p:cNvPr>
          <p:cNvSpPr>
            <a:spLocks noGrp="1"/>
          </p:cNvSpPr>
          <p:nvPr>
            <p:ph idx="1"/>
          </p:nvPr>
        </p:nvSpPr>
        <p:spPr/>
        <p:txBody>
          <a:bodyPr/>
          <a:lstStyle/>
          <a:p>
            <a:r>
              <a:rPr lang="en-GB">
                <a:solidFill>
                  <a:schemeClr val="bg1">
                    <a:lumMod val="65000"/>
                  </a:schemeClr>
                </a:solidFill>
              </a:rPr>
              <a:t>Text content as an image</a:t>
            </a:r>
          </a:p>
          <a:p>
            <a:r>
              <a:rPr lang="en-GB">
                <a:solidFill>
                  <a:schemeClr val="bg1">
                    <a:lumMod val="65000"/>
                  </a:schemeClr>
                </a:solidFill>
              </a:rPr>
              <a:t>No heading structure</a:t>
            </a:r>
          </a:p>
          <a:p>
            <a:r>
              <a:rPr lang="en-GB"/>
              <a:t>Missing image descriptions</a:t>
            </a:r>
          </a:p>
        </p:txBody>
      </p:sp>
    </p:spTree>
    <p:extLst>
      <p:ext uri="{BB962C8B-B14F-4D97-AF65-F5344CB8AC3E}">
        <p14:creationId xmlns:p14="http://schemas.microsoft.com/office/powerpoint/2010/main" val="1672968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E903-32F0-4E8E-94D1-856FBE5B0CAE}"/>
              </a:ext>
            </a:extLst>
          </p:cNvPr>
          <p:cNvSpPr>
            <a:spLocks noGrp="1"/>
          </p:cNvSpPr>
          <p:nvPr>
            <p:ph type="title"/>
          </p:nvPr>
        </p:nvSpPr>
        <p:spPr/>
        <p:txBody>
          <a:bodyPr/>
          <a:lstStyle/>
          <a:p>
            <a:r>
              <a:rPr lang="en-GB"/>
              <a:t>Missing image descriptions</a:t>
            </a:r>
          </a:p>
        </p:txBody>
      </p:sp>
      <p:pic>
        <p:nvPicPr>
          <p:cNvPr id="3" name="Screen reader and alt text no captions" descr="video clip of a screen reader reading a document containing an image without a  description">
            <a:hlinkClick r:id="" action="ppaction://media"/>
            <a:extLst>
              <a:ext uri="{FF2B5EF4-FFF2-40B4-BE49-F238E27FC236}">
                <a16:creationId xmlns:a16="http://schemas.microsoft.com/office/drawing/2014/main" id="{CB1B3C5A-6B10-4073-937B-6EABC39EDEBB}"/>
              </a:ext>
            </a:extLst>
          </p:cNvPr>
          <p:cNvPicPr>
            <a:picLocks noChangeAspect="1"/>
          </p:cNvPicPr>
          <p:nvPr>
            <a:videoFile r:link="rId1"/>
            <p:extLst>
              <p:ext uri="{DAA4B4D4-6D71-4841-9C94-3DE7FCFB9230}">
                <p14:media xmlns:p14="http://schemas.microsoft.com/office/powerpoint/2010/main" r:embed="rId2">
                  <p14:trim end="24396"/>
                  <p14:extLst>
                    <p:ext uri="{3AFAAA56-56D3-431D-BCD4-E75A35582382}">
                      <p173:tracksInfo xmlns:p173="http://schemas.microsoft.com/office/powerpoint/2017/3/main" displayLoc="media">
                        <p173:trackLst>
                          <p173:track id="{50D66D93-A398-4259-9252-CA7E783FD772}" label="Screen reader and alt text" lang="" r:embed="rId5"/>
                        </p173:trackLst>
                      </p173:tracksInfo>
                    </p:ext>
                  </p14:extLst>
                </p14:media>
              </p:ext>
            </p:extLst>
          </p:nvPr>
        </p:nvPicPr>
        <p:blipFill>
          <a:blip r:embed="rId6"/>
          <a:stretch>
            <a:fillRect/>
          </a:stretch>
        </p:blipFill>
        <p:spPr>
          <a:xfrm>
            <a:off x="2079625" y="1200150"/>
            <a:ext cx="4983163" cy="3114477"/>
          </a:xfrm>
          <a:prstGeom prst="rect">
            <a:avLst/>
          </a:prstGeom>
        </p:spPr>
      </p:pic>
    </p:spTree>
    <p:extLst>
      <p:ext uri="{BB962C8B-B14F-4D97-AF65-F5344CB8AC3E}">
        <p14:creationId xmlns:p14="http://schemas.microsoft.com/office/powerpoint/2010/main" val="6928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E903-32F0-4E8E-94D1-856FBE5B0CAE}"/>
              </a:ext>
            </a:extLst>
          </p:cNvPr>
          <p:cNvSpPr>
            <a:spLocks noGrp="1"/>
          </p:cNvSpPr>
          <p:nvPr>
            <p:ph type="title"/>
          </p:nvPr>
        </p:nvSpPr>
        <p:spPr/>
        <p:txBody>
          <a:bodyPr/>
          <a:lstStyle/>
          <a:p>
            <a:r>
              <a:rPr lang="en-GB"/>
              <a:t>With image descriptions</a:t>
            </a:r>
          </a:p>
        </p:txBody>
      </p:sp>
      <p:pic>
        <p:nvPicPr>
          <p:cNvPr id="3" name="Screen reader and alt text no captions" descr="video clip of a screen reader reading a document containing an image which has a description">
            <a:hlinkClick r:id="" action="ppaction://media"/>
            <a:extLst>
              <a:ext uri="{FF2B5EF4-FFF2-40B4-BE49-F238E27FC236}">
                <a16:creationId xmlns:a16="http://schemas.microsoft.com/office/drawing/2014/main" id="{CB1B3C5A-6B10-4073-937B-6EABC39EDEBB}"/>
              </a:ext>
            </a:extLst>
          </p:cNvPr>
          <p:cNvPicPr>
            <a:picLocks noChangeAspect="1"/>
          </p:cNvPicPr>
          <p:nvPr>
            <a:videoFile r:link="rId1"/>
            <p:extLst>
              <p:ext uri="{DAA4B4D4-6D71-4841-9C94-3DE7FCFB9230}">
                <p14:media xmlns:p14="http://schemas.microsoft.com/office/powerpoint/2010/main" r:embed="rId2">
                  <p14:trim st="17667"/>
                  <p14:extLst>
                    <p:ext uri="{3AFAAA56-56D3-431D-BCD4-E75A35582382}">
                      <p173:tracksInfo xmlns:p173="http://schemas.microsoft.com/office/powerpoint/2017/3/main" displayLoc="media">
                        <p173:trackLst>
                          <p173:track id="{50D66D93-A398-4259-9252-CA7E783FD772}" label="Screen reader and alt text" lang="" r:embed="rId5"/>
                        </p173:trackLst>
                      </p173:tracksInfo>
                    </p:ext>
                  </p14:extLst>
                </p14:media>
              </p:ext>
            </p:extLst>
          </p:nvPr>
        </p:nvPicPr>
        <p:blipFill>
          <a:blip r:embed="rId6"/>
          <a:stretch>
            <a:fillRect/>
          </a:stretch>
        </p:blipFill>
        <p:spPr>
          <a:xfrm>
            <a:off x="2079625" y="1200150"/>
            <a:ext cx="4983163" cy="3114477"/>
          </a:xfrm>
          <a:prstGeom prst="rect">
            <a:avLst/>
          </a:prstGeom>
        </p:spPr>
      </p:pic>
    </p:spTree>
    <p:extLst>
      <p:ext uri="{BB962C8B-B14F-4D97-AF65-F5344CB8AC3E}">
        <p14:creationId xmlns:p14="http://schemas.microsoft.com/office/powerpoint/2010/main" val="381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Word Document Structure</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457200" y="1200150"/>
            <a:ext cx="8229600" cy="3657600"/>
          </a:xfrm>
        </p:spPr>
        <p:txBody>
          <a:bodyPr/>
          <a:lstStyle/>
          <a:p>
            <a:pPr>
              <a:buClr>
                <a:srgbClr val="0070C0"/>
              </a:buClr>
              <a:buSzPct val="90000"/>
              <a:buFont typeface="Wingdings" panose="05000000000000000000" pitchFamily="2" charset="2"/>
              <a:buChar char=""/>
            </a:pPr>
            <a:r>
              <a:rPr lang="en-US"/>
              <a:t>Applying heading style- use Navigation pane</a:t>
            </a:r>
          </a:p>
          <a:p>
            <a:r>
              <a:rPr lang="en-US"/>
              <a:t>Lists- use proper Word bullet and numbered list feature</a:t>
            </a:r>
          </a:p>
          <a:p>
            <a:r>
              <a:rPr lang="en-US"/>
              <a:t>Textboxes- (avoid, use paragraph with border instead)</a:t>
            </a:r>
          </a:p>
        </p:txBody>
      </p:sp>
      <p:pic>
        <p:nvPicPr>
          <p:cNvPr id="5" name="Picture 4" descr="Photo: Kirsi Ylänne">
            <a:extLst>
              <a:ext uri="{FF2B5EF4-FFF2-40B4-BE49-F238E27FC236}">
                <a16:creationId xmlns:a16="http://schemas.microsoft.com/office/drawing/2014/main" id="{91755074-F93E-425C-B78F-48BF14C94ECF}"/>
              </a:ext>
            </a:extLst>
          </p:cNvPr>
          <p:cNvPicPr>
            <a:picLocks noChangeAspect="1"/>
          </p:cNvPicPr>
          <p:nvPr/>
        </p:nvPicPr>
        <p:blipFill>
          <a:blip r:embed="rId3"/>
          <a:stretch>
            <a:fillRect/>
          </a:stretch>
        </p:blipFill>
        <p:spPr>
          <a:xfrm>
            <a:off x="8401384" y="0"/>
            <a:ext cx="742616" cy="742616"/>
          </a:xfrm>
          <a:prstGeom prst="rect">
            <a:avLst/>
          </a:prstGeom>
        </p:spPr>
      </p:pic>
    </p:spTree>
    <p:extLst>
      <p:ext uri="{BB962C8B-B14F-4D97-AF65-F5344CB8AC3E}">
        <p14:creationId xmlns:p14="http://schemas.microsoft.com/office/powerpoint/2010/main" val="144738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Graphics</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457200" y="1200150"/>
            <a:ext cx="8229600" cy="3657600"/>
          </a:xfrm>
        </p:spPr>
        <p:txBody>
          <a:bodyPr/>
          <a:lstStyle/>
          <a:p>
            <a:r>
              <a:rPr lang="en-US"/>
              <a:t>Image placement (inline vs floating)</a:t>
            </a:r>
          </a:p>
          <a:p>
            <a:pPr>
              <a:buClr>
                <a:srgbClr val="0070C0"/>
              </a:buClr>
              <a:buSzPct val="90000"/>
              <a:buFont typeface="Wingdings" panose="05000000000000000000" pitchFamily="2" charset="2"/>
              <a:buChar char=""/>
            </a:pPr>
            <a:r>
              <a:rPr lang="en-US"/>
              <a:t>Adding alternative descriptions</a:t>
            </a:r>
          </a:p>
          <a:p>
            <a:r>
              <a:rPr lang="en-US"/>
              <a:t>Decorative images</a:t>
            </a:r>
          </a:p>
        </p:txBody>
      </p:sp>
      <p:pic>
        <p:nvPicPr>
          <p:cNvPr id="5" name="Picture 4" descr="Photo: Kirsi Ylänne">
            <a:extLst>
              <a:ext uri="{FF2B5EF4-FFF2-40B4-BE49-F238E27FC236}">
                <a16:creationId xmlns:a16="http://schemas.microsoft.com/office/drawing/2014/main" id="{5837071C-D32C-44F6-A43B-0886FD09B328}"/>
              </a:ext>
            </a:extLst>
          </p:cNvPr>
          <p:cNvPicPr>
            <a:picLocks noChangeAspect="1"/>
          </p:cNvPicPr>
          <p:nvPr/>
        </p:nvPicPr>
        <p:blipFill>
          <a:blip r:embed="rId3"/>
          <a:stretch>
            <a:fillRect/>
          </a:stretch>
        </p:blipFill>
        <p:spPr>
          <a:xfrm>
            <a:off x="8401384" y="0"/>
            <a:ext cx="742616" cy="742616"/>
          </a:xfrm>
          <a:prstGeom prst="rect">
            <a:avLst/>
          </a:prstGeom>
        </p:spPr>
      </p:pic>
    </p:spTree>
    <p:extLst>
      <p:ext uri="{BB962C8B-B14F-4D97-AF65-F5344CB8AC3E}">
        <p14:creationId xmlns:p14="http://schemas.microsoft.com/office/powerpoint/2010/main" val="1264197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B4B8302-2406-42A5-9A8B-2D90FAE6F585}"/>
              </a:ext>
            </a:extLst>
          </p:cNvPr>
          <p:cNvSpPr>
            <a:spLocks noGrp="1"/>
          </p:cNvSpPr>
          <p:nvPr>
            <p:ph type="title" idx="4294967295"/>
          </p:nvPr>
        </p:nvSpPr>
        <p:spPr/>
        <p:txBody>
          <a:bodyPr/>
          <a:lstStyle/>
          <a:p>
            <a:r>
              <a:rPr lang="en-US"/>
              <a:t>Alt text #1</a:t>
            </a:r>
            <a:endParaRPr lang="en-GB"/>
          </a:p>
        </p:txBody>
      </p:sp>
      <p:pic>
        <p:nvPicPr>
          <p:cNvPr id="3" name="Picture 2" descr="sample image used in alt text example">
            <a:extLst>
              <a:ext uri="{FF2B5EF4-FFF2-40B4-BE49-F238E27FC236}">
                <a16:creationId xmlns:a16="http://schemas.microsoft.com/office/drawing/2014/main" id="{84B6D60C-522A-4DC0-8EE5-427F24AB30E0}"/>
              </a:ext>
            </a:extLst>
          </p:cNvPr>
          <p:cNvPicPr>
            <a:picLocks noChangeAspect="1"/>
          </p:cNvPicPr>
          <p:nvPr/>
        </p:nvPicPr>
        <p:blipFill>
          <a:blip r:embed="rId3"/>
          <a:stretch>
            <a:fillRect/>
          </a:stretch>
        </p:blipFill>
        <p:spPr>
          <a:xfrm>
            <a:off x="550896" y="1280650"/>
            <a:ext cx="5390030" cy="3667374"/>
          </a:xfrm>
          <a:prstGeom prst="rect">
            <a:avLst/>
          </a:prstGeom>
        </p:spPr>
      </p:pic>
      <p:pic>
        <p:nvPicPr>
          <p:cNvPr id="10" name="Picture 9" descr="Photo: Kirsi Ylänne">
            <a:extLst>
              <a:ext uri="{FF2B5EF4-FFF2-40B4-BE49-F238E27FC236}">
                <a16:creationId xmlns:a16="http://schemas.microsoft.com/office/drawing/2014/main" id="{963E0465-C0B1-459A-A8F1-5442C65BA13F}"/>
              </a:ext>
            </a:extLst>
          </p:cNvPr>
          <p:cNvPicPr>
            <a:picLocks noChangeAspect="1"/>
          </p:cNvPicPr>
          <p:nvPr/>
        </p:nvPicPr>
        <p:blipFill>
          <a:blip r:embed="rId4"/>
          <a:stretch>
            <a:fillRect/>
          </a:stretch>
        </p:blipFill>
        <p:spPr>
          <a:xfrm>
            <a:off x="8401384" y="0"/>
            <a:ext cx="742616" cy="742616"/>
          </a:xfrm>
          <a:prstGeom prst="rect">
            <a:avLst/>
          </a:prstGeom>
        </p:spPr>
      </p:pic>
    </p:spTree>
    <p:extLst>
      <p:ext uri="{BB962C8B-B14F-4D97-AF65-F5344CB8AC3E}">
        <p14:creationId xmlns:p14="http://schemas.microsoft.com/office/powerpoint/2010/main" val="280829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E68BDF-BCC9-4F74-A016-20E99697CD6B}"/>
              </a:ext>
            </a:extLst>
          </p:cNvPr>
          <p:cNvSpPr>
            <a:spLocks noGrp="1"/>
          </p:cNvSpPr>
          <p:nvPr>
            <p:ph type="title"/>
          </p:nvPr>
        </p:nvSpPr>
        <p:spPr>
          <a:xfrm>
            <a:off x="457200" y="219328"/>
            <a:ext cx="8077200" cy="877490"/>
          </a:xfrm>
        </p:spPr>
        <p:txBody>
          <a:bodyPr/>
          <a:lstStyle/>
          <a:p>
            <a:r>
              <a:rPr lang="en-US"/>
              <a:t>Your panel</a:t>
            </a:r>
            <a:endParaRPr lang="en-GB"/>
          </a:p>
        </p:txBody>
      </p:sp>
      <p:sp>
        <p:nvSpPr>
          <p:cNvPr id="11" name="Content Placeholder 2">
            <a:extLst>
              <a:ext uri="{FF2B5EF4-FFF2-40B4-BE49-F238E27FC236}">
                <a16:creationId xmlns:a16="http://schemas.microsoft.com/office/drawing/2014/main" id="{137C69BF-FF74-4934-9E40-ED9604948E80}"/>
              </a:ext>
            </a:extLst>
          </p:cNvPr>
          <p:cNvSpPr txBox="1">
            <a:spLocks/>
          </p:cNvSpPr>
          <p:nvPr/>
        </p:nvSpPr>
        <p:spPr bwMode="auto">
          <a:xfrm>
            <a:off x="5814205" y="640258"/>
            <a:ext cx="2507389" cy="578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spcBef>
                <a:spcPts val="0"/>
              </a:spcBef>
              <a:spcAft>
                <a:spcPts val="600"/>
              </a:spcAft>
              <a:buNone/>
            </a:pPr>
            <a:r>
              <a:rPr lang="en-US" sz="2000"/>
              <a:t>Host: Richard Orme</a:t>
            </a:r>
            <a:endParaRPr lang="en-GB" kern="0"/>
          </a:p>
        </p:txBody>
      </p:sp>
      <p:pic>
        <p:nvPicPr>
          <p:cNvPr id="14" name="Picture 13" descr="Photo of Richard Orme">
            <a:extLst>
              <a:ext uri="{FF2B5EF4-FFF2-40B4-BE49-F238E27FC236}">
                <a16:creationId xmlns:a16="http://schemas.microsoft.com/office/drawing/2014/main" id="{16F5A678-229D-4F7A-AE17-61FB1C483A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43" r="6699" b="30380"/>
          <a:stretch/>
        </p:blipFill>
        <p:spPr>
          <a:xfrm>
            <a:off x="8131521" y="64837"/>
            <a:ext cx="859922" cy="982913"/>
          </a:xfrm>
          <a:prstGeom prst="rect">
            <a:avLst/>
          </a:prstGeom>
        </p:spPr>
      </p:pic>
      <p:pic>
        <p:nvPicPr>
          <p:cNvPr id="16" name="Picture 15" descr="Photo: Erin Williams">
            <a:extLst>
              <a:ext uri="{FF2B5EF4-FFF2-40B4-BE49-F238E27FC236}">
                <a16:creationId xmlns:a16="http://schemas.microsoft.com/office/drawing/2014/main" id="{FF13DA1F-D956-4022-812A-FECA0A09ABFE}"/>
              </a:ext>
            </a:extLst>
          </p:cNvPr>
          <p:cNvPicPr>
            <a:picLocks noChangeAspect="1"/>
          </p:cNvPicPr>
          <p:nvPr/>
        </p:nvPicPr>
        <p:blipFill rotWithShape="1">
          <a:blip r:embed="rId4"/>
          <a:srcRect l="6457" r="7570" b="8859"/>
          <a:stretch/>
        </p:blipFill>
        <p:spPr>
          <a:xfrm>
            <a:off x="589702" y="1160361"/>
            <a:ext cx="953308" cy="1010602"/>
          </a:xfrm>
          <a:prstGeom prst="rect">
            <a:avLst/>
          </a:prstGeom>
        </p:spPr>
      </p:pic>
      <p:sp>
        <p:nvSpPr>
          <p:cNvPr id="6" name="Text">
            <a:extLst>
              <a:ext uri="{FF2B5EF4-FFF2-40B4-BE49-F238E27FC236}">
                <a16:creationId xmlns:a16="http://schemas.microsoft.com/office/drawing/2014/main" id="{97905EA8-D642-41CD-B3C7-02C57227C90D}"/>
              </a:ext>
            </a:extLst>
          </p:cNvPr>
          <p:cNvSpPr txBox="1">
            <a:spLocks/>
          </p:cNvSpPr>
          <p:nvPr/>
        </p:nvSpPr>
        <p:spPr>
          <a:xfrm>
            <a:off x="1625600" y="1327637"/>
            <a:ext cx="6107892" cy="604025"/>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82588" algn="l" rtl="0">
              <a:lnSpc>
                <a:spcPct val="100000"/>
              </a:lnSpc>
              <a:spcBef>
                <a:spcPts val="747"/>
              </a:spcBef>
              <a:spcAft>
                <a:spcPts val="0"/>
              </a:spcAft>
              <a:buClr>
                <a:srgbClr val="0D94CF"/>
              </a:buClr>
              <a:buSzPts val="2100"/>
              <a:buFont typeface="Atkinson Hyperlegible"/>
              <a:buChar char="🞐"/>
              <a:defRPr sz="2800" b="1" i="0" u="none" strike="noStrike" cap="none">
                <a:solidFill>
                  <a:schemeClr val="dk1"/>
                </a:solidFill>
                <a:latin typeface="Atkinson Hyperlegible" pitchFamily="2" charset="0"/>
                <a:ea typeface="Atkinson Hyperlegible" pitchFamily="2" charset="0"/>
                <a:cs typeface="Atkinson Hyperlegible" pitchFamily="2" charset="0"/>
                <a:sym typeface="Arial Rounded"/>
              </a:defRPr>
            </a:lvl1pPr>
            <a:lvl2pPr marL="1219170" marR="0" lvl="1" indent="-457189" algn="l" rtl="0">
              <a:lnSpc>
                <a:spcPct val="100000"/>
              </a:lnSpc>
              <a:spcBef>
                <a:spcPts val="640"/>
              </a:spcBef>
              <a:spcAft>
                <a:spcPts val="0"/>
              </a:spcAft>
              <a:buClr>
                <a:srgbClr val="58595B"/>
              </a:buClr>
              <a:buSzPts val="1800"/>
              <a:buFont typeface="Atkinson Hyperlegible"/>
              <a:buChar char="■"/>
              <a:defRPr sz="2400" b="1" i="0" u="none" strike="noStrike" cap="none">
                <a:solidFill>
                  <a:schemeClr val="dk1"/>
                </a:solidFill>
                <a:latin typeface="Arial Rounded"/>
                <a:ea typeface="Arial Rounded"/>
                <a:cs typeface="Arial Rounded"/>
                <a:sym typeface="Arial Rounded"/>
              </a:defRPr>
            </a:lvl2pPr>
            <a:lvl3pPr marL="1828754" marR="0" lvl="2" indent="-414856" algn="l" rtl="0">
              <a:lnSpc>
                <a:spcPct val="100000"/>
              </a:lnSpc>
              <a:spcBef>
                <a:spcPts val="533"/>
              </a:spcBef>
              <a:spcAft>
                <a:spcPts val="0"/>
              </a:spcAft>
              <a:buClr>
                <a:srgbClr val="89B30B"/>
              </a:buClr>
              <a:buSzPts val="1300"/>
              <a:buFont typeface="Atkinson Hyperlegible"/>
              <a:buChar char="🞐"/>
              <a:defRPr sz="2000" b="1" i="0" u="none" strike="noStrike" cap="none">
                <a:solidFill>
                  <a:schemeClr val="dk1"/>
                </a:solidFill>
                <a:latin typeface="Arial Rounded"/>
                <a:ea typeface="Arial Rounded"/>
                <a:cs typeface="Arial Rounded"/>
                <a:sym typeface="Arial Rounded"/>
              </a:defRPr>
            </a:lvl3pPr>
            <a:lvl4pPr marL="2438339" marR="0" lvl="3" indent="-457189" algn="l" rtl="0">
              <a:lnSpc>
                <a:spcPct val="100000"/>
              </a:lnSpc>
              <a:spcBef>
                <a:spcPts val="480"/>
              </a:spcBef>
              <a:spcAft>
                <a:spcPts val="0"/>
              </a:spcAft>
              <a:buClr>
                <a:srgbClr val="0D94CF"/>
              </a:buClr>
              <a:buSzPts val="1800"/>
              <a:buFont typeface="Atkinson Hyperlegible"/>
              <a:buChar char="▪"/>
              <a:defRPr sz="1800" b="1" i="0" u="none" strike="noStrike" cap="none">
                <a:solidFill>
                  <a:schemeClr val="dk1"/>
                </a:solidFill>
                <a:latin typeface="Arial Rounded"/>
                <a:ea typeface="Arial Rounded"/>
                <a:cs typeface="Arial Rounded"/>
                <a:sym typeface="Arial Rounded"/>
              </a:defRPr>
            </a:lvl4pPr>
            <a:lvl5pPr marL="3047924" marR="0" lvl="4" indent="-426708" algn="l" rtl="0">
              <a:lnSpc>
                <a:spcPct val="100000"/>
              </a:lnSpc>
              <a:spcBef>
                <a:spcPts val="480"/>
              </a:spcBef>
              <a:spcAft>
                <a:spcPts val="0"/>
              </a:spcAft>
              <a:buClr>
                <a:srgbClr val="89B30B"/>
              </a:buClr>
              <a:buSzPts val="1440"/>
              <a:buFont typeface="Atkinson Hyperlegible"/>
              <a:buChar char="▪"/>
              <a:defRPr sz="1800" b="1" i="0" u="none" strike="noStrike" cap="none">
                <a:solidFill>
                  <a:schemeClr val="dk1"/>
                </a:solidFill>
                <a:latin typeface="Arial Rounded"/>
                <a:ea typeface="Arial Rounded"/>
                <a:cs typeface="Arial Rounded"/>
                <a:sym typeface="Arial Rounded"/>
              </a:defRPr>
            </a:lvl5pPr>
            <a:lvl6pPr marL="3657509" marR="0" lvl="5" indent="-426708" algn="l" rtl="0">
              <a:lnSpc>
                <a:spcPct val="100000"/>
              </a:lnSpc>
              <a:spcBef>
                <a:spcPts val="480"/>
              </a:spcBef>
              <a:spcAft>
                <a:spcPts val="0"/>
              </a:spcAft>
              <a:buClr>
                <a:schemeClr val="dk2"/>
              </a:buClr>
              <a:buSzPts val="1440"/>
              <a:buFont typeface="Atkinson Hyperlegible"/>
              <a:buChar char="▪"/>
              <a:defRPr sz="1800" b="0" i="0" u="none" strike="noStrike" cap="none">
                <a:solidFill>
                  <a:schemeClr val="dk1"/>
                </a:solidFill>
                <a:latin typeface="Arial"/>
                <a:ea typeface="Arial"/>
                <a:cs typeface="Arial"/>
                <a:sym typeface="Arial"/>
              </a:defRPr>
            </a:lvl6pPr>
            <a:lvl7pPr marL="4267093" marR="0" lvl="6" indent="-426708" algn="l" rtl="0">
              <a:lnSpc>
                <a:spcPct val="100000"/>
              </a:lnSpc>
              <a:spcBef>
                <a:spcPts val="480"/>
              </a:spcBef>
              <a:spcAft>
                <a:spcPts val="0"/>
              </a:spcAft>
              <a:buClr>
                <a:schemeClr val="dk2"/>
              </a:buClr>
              <a:buSzPts val="1440"/>
              <a:buFont typeface="Atkinson Hyperlegible"/>
              <a:buChar char="▪"/>
              <a:defRPr sz="1800" b="0" i="0" u="none" strike="noStrike" cap="none">
                <a:solidFill>
                  <a:schemeClr val="dk1"/>
                </a:solidFill>
                <a:latin typeface="Arial"/>
                <a:ea typeface="Arial"/>
                <a:cs typeface="Arial"/>
                <a:sym typeface="Arial"/>
              </a:defRPr>
            </a:lvl7pPr>
            <a:lvl8pPr marL="4876678" marR="0" lvl="7" indent="-426709" algn="l" rtl="0">
              <a:lnSpc>
                <a:spcPct val="100000"/>
              </a:lnSpc>
              <a:spcBef>
                <a:spcPts val="480"/>
              </a:spcBef>
              <a:spcAft>
                <a:spcPts val="0"/>
              </a:spcAft>
              <a:buClr>
                <a:schemeClr val="dk2"/>
              </a:buClr>
              <a:buSzPts val="1440"/>
              <a:buFont typeface="Atkinson Hyperlegible"/>
              <a:buChar char="▪"/>
              <a:defRPr sz="1800" b="0" i="0" u="none" strike="noStrike" cap="none">
                <a:solidFill>
                  <a:schemeClr val="dk1"/>
                </a:solidFill>
                <a:latin typeface="Arial"/>
                <a:ea typeface="Arial"/>
                <a:cs typeface="Arial"/>
                <a:sym typeface="Arial"/>
              </a:defRPr>
            </a:lvl8pPr>
            <a:lvl9pPr marL="5486263" marR="0" lvl="8" indent="-426709" algn="l" rtl="0">
              <a:lnSpc>
                <a:spcPct val="100000"/>
              </a:lnSpc>
              <a:spcBef>
                <a:spcPts val="480"/>
              </a:spcBef>
              <a:spcAft>
                <a:spcPts val="0"/>
              </a:spcAft>
              <a:buClr>
                <a:schemeClr val="dk2"/>
              </a:buClr>
              <a:buSzPts val="1440"/>
              <a:buFont typeface="Atkinson Hyperlegible"/>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D94CF"/>
              </a:buClr>
              <a:buSzPts val="1800"/>
              <a:buFont typeface="Atkinson Hyperlegible"/>
              <a:buNone/>
              <a:tabLst/>
              <a:defRPr/>
            </a:pPr>
            <a:r>
              <a:rPr kumimoji="0" lang="en-US" sz="3000" b="0" i="0" u="none" strike="noStrike" kern="0" cap="none" spc="0" normalizeH="0" baseline="0" noProof="0">
                <a:ln>
                  <a:noFill/>
                </a:ln>
                <a:solidFill>
                  <a:srgbClr val="000000"/>
                </a:solidFill>
                <a:effectLst/>
                <a:uLnTx/>
                <a:uFillTx/>
                <a:latin typeface="Atkinson Hyperlegible" pitchFamily="2" charset="0"/>
                <a:sym typeface="Arial Rounded"/>
              </a:rPr>
              <a:t>Erin Williams, Microsoft</a:t>
            </a:r>
          </a:p>
        </p:txBody>
      </p:sp>
      <p:pic>
        <p:nvPicPr>
          <p:cNvPr id="18" name="Picture 17" descr="Photo: Kirsi Ylänne">
            <a:extLst>
              <a:ext uri="{FF2B5EF4-FFF2-40B4-BE49-F238E27FC236}">
                <a16:creationId xmlns:a16="http://schemas.microsoft.com/office/drawing/2014/main" id="{1D0FC429-93DB-4463-AA85-2183792FB4EE}"/>
              </a:ext>
            </a:extLst>
          </p:cNvPr>
          <p:cNvPicPr>
            <a:picLocks noChangeAspect="1"/>
          </p:cNvPicPr>
          <p:nvPr/>
        </p:nvPicPr>
        <p:blipFill>
          <a:blip r:embed="rId5"/>
          <a:stretch>
            <a:fillRect/>
          </a:stretch>
        </p:blipFill>
        <p:spPr>
          <a:xfrm>
            <a:off x="569226" y="2321332"/>
            <a:ext cx="988887" cy="988887"/>
          </a:xfrm>
          <a:prstGeom prst="rect">
            <a:avLst/>
          </a:prstGeom>
        </p:spPr>
      </p:pic>
      <p:sp>
        <p:nvSpPr>
          <p:cNvPr id="8" name="Text">
            <a:extLst>
              <a:ext uri="{FF2B5EF4-FFF2-40B4-BE49-F238E27FC236}">
                <a16:creationId xmlns:a16="http://schemas.microsoft.com/office/drawing/2014/main" id="{CE1371C3-95E7-4FD0-A69E-6E98C6323319}"/>
              </a:ext>
            </a:extLst>
          </p:cNvPr>
          <p:cNvSpPr txBox="1"/>
          <p:nvPr/>
        </p:nvSpPr>
        <p:spPr>
          <a:xfrm>
            <a:off x="1625601" y="2506500"/>
            <a:ext cx="6107892" cy="604025"/>
          </a:xfrm>
          <a:prstGeom prst="rect">
            <a:avLst/>
          </a:prstGeom>
          <a:noFill/>
          <a:ln>
            <a:noFill/>
          </a:ln>
        </p:spPr>
        <p:txBody>
          <a:bodyPr spcFirstLastPara="1" wrap="square" lIns="121900" tIns="60933" rIns="121900" bIns="60933" anchor="t" anchorCtr="0">
            <a:noAutofit/>
          </a:bodyPr>
          <a:lstStyle/>
          <a:p>
            <a:pPr defTabSz="1219170" eaLnBrk="1" fontAlgn="auto" hangingPunct="1">
              <a:spcBef>
                <a:spcPts val="0"/>
              </a:spcBef>
              <a:spcAft>
                <a:spcPts val="0"/>
              </a:spcAft>
              <a:buClr>
                <a:srgbClr val="0D94CF"/>
              </a:buClr>
              <a:buSzPts val="1800"/>
            </a:pPr>
            <a:r>
              <a:rPr lang="en-US" sz="3000" kern="0">
                <a:solidFill>
                  <a:srgbClr val="000000"/>
                </a:solidFill>
                <a:latin typeface="Atkinson Hyperlegible"/>
                <a:ea typeface="Arial Rounded"/>
                <a:cs typeface="Arial Rounded"/>
                <a:sym typeface="Arial Rounded"/>
              </a:rPr>
              <a:t>Kirsi </a:t>
            </a:r>
            <a:r>
              <a:rPr lang="en-US" sz="3000" kern="0" err="1">
                <a:solidFill>
                  <a:srgbClr val="000000"/>
                </a:solidFill>
                <a:latin typeface="Atkinson Hyperlegible"/>
                <a:ea typeface="Arial Rounded"/>
                <a:cs typeface="Arial Rounded"/>
                <a:sym typeface="Arial Rounded"/>
              </a:rPr>
              <a:t>Ylänne</a:t>
            </a:r>
            <a:r>
              <a:rPr lang="en-US" sz="3000" kern="0">
                <a:solidFill>
                  <a:srgbClr val="000000"/>
                </a:solidFill>
                <a:latin typeface="Atkinson Hyperlegible"/>
                <a:ea typeface="Arial Rounded"/>
                <a:cs typeface="Arial Rounded"/>
                <a:sym typeface="Arial Rounded"/>
              </a:rPr>
              <a:t>, Celia</a:t>
            </a:r>
            <a:endParaRPr sz="3000" kern="0">
              <a:solidFill>
                <a:srgbClr val="000000"/>
              </a:solidFill>
              <a:latin typeface="Atkinson Hyperlegible" pitchFamily="2" charset="0"/>
              <a:ea typeface="Arial Rounded"/>
              <a:cs typeface="Arial Rounded"/>
              <a:sym typeface="Arial Rounded"/>
            </a:endParaRPr>
          </a:p>
        </p:txBody>
      </p:sp>
      <p:pic>
        <p:nvPicPr>
          <p:cNvPr id="17" name="Picture 16" descr="Photo: Prashant Verma">
            <a:extLst>
              <a:ext uri="{FF2B5EF4-FFF2-40B4-BE49-F238E27FC236}">
                <a16:creationId xmlns:a16="http://schemas.microsoft.com/office/drawing/2014/main" id="{9D7B9108-6D74-4FFA-8DFA-4424F99C83E9}"/>
              </a:ext>
            </a:extLst>
          </p:cNvPr>
          <p:cNvPicPr>
            <a:picLocks noChangeAspect="1"/>
          </p:cNvPicPr>
          <p:nvPr/>
        </p:nvPicPr>
        <p:blipFill rotWithShape="1">
          <a:blip r:embed="rId6">
            <a:extLst>
              <a:ext uri="{28A0092B-C50C-407E-A947-70E740481C1C}">
                <a14:useLocalDpi xmlns:a14="http://schemas.microsoft.com/office/drawing/2010/main" val="0"/>
              </a:ext>
            </a:extLst>
          </a:blip>
          <a:srcRect t="7716"/>
          <a:stretch/>
        </p:blipFill>
        <p:spPr>
          <a:xfrm>
            <a:off x="569226" y="3460587"/>
            <a:ext cx="988594" cy="1176402"/>
          </a:xfrm>
          <a:prstGeom prst="rect">
            <a:avLst/>
          </a:prstGeom>
        </p:spPr>
      </p:pic>
      <p:sp>
        <p:nvSpPr>
          <p:cNvPr id="9" name="Text">
            <a:extLst>
              <a:ext uri="{FF2B5EF4-FFF2-40B4-BE49-F238E27FC236}">
                <a16:creationId xmlns:a16="http://schemas.microsoft.com/office/drawing/2014/main" id="{10406CC6-DE89-4063-9C81-3C935667E15E}"/>
              </a:ext>
            </a:extLst>
          </p:cNvPr>
          <p:cNvSpPr txBox="1"/>
          <p:nvPr/>
        </p:nvSpPr>
        <p:spPr>
          <a:xfrm>
            <a:off x="1625600" y="3685363"/>
            <a:ext cx="7518400" cy="604025"/>
          </a:xfrm>
          <a:prstGeom prst="rect">
            <a:avLst/>
          </a:prstGeom>
          <a:noFill/>
          <a:ln>
            <a:noFill/>
          </a:ln>
        </p:spPr>
        <p:txBody>
          <a:bodyPr spcFirstLastPara="1" wrap="square" lIns="121900" tIns="60933" rIns="121900" bIns="60933" anchor="t" anchorCtr="0">
            <a:noAutofit/>
          </a:bodyPr>
          <a:lstStyle/>
          <a:p>
            <a:pPr defTabSz="1219170" eaLnBrk="1" fontAlgn="auto" hangingPunct="1">
              <a:spcBef>
                <a:spcPts val="0"/>
              </a:spcBef>
              <a:spcAft>
                <a:spcPts val="0"/>
              </a:spcAft>
              <a:buClr>
                <a:srgbClr val="0D94CF"/>
              </a:buClr>
              <a:buSzPts val="1800"/>
            </a:pPr>
            <a:r>
              <a:rPr lang="en-GB" sz="3000">
                <a:effectLst/>
                <a:latin typeface="Atkinson Hyperlegible" pitchFamily="2" charset="0"/>
                <a:ea typeface="Arial" panose="020B0604020202020204" pitchFamily="34" charset="0"/>
              </a:rPr>
              <a:t>Prashant Verma, DAISY Consortium</a:t>
            </a:r>
            <a:endParaRPr sz="3000" kern="0">
              <a:solidFill>
                <a:srgbClr val="000000"/>
              </a:solidFill>
              <a:latin typeface="Atkinson Hyperlegible" pitchFamily="2" charset="0"/>
              <a:ea typeface="Arial Rounded"/>
              <a:cs typeface="Arial Rounded"/>
              <a:sym typeface="Arial Rounded"/>
            </a:endParaRPr>
          </a:p>
        </p:txBody>
      </p:sp>
    </p:spTree>
    <p:extLst>
      <p:ext uri="{BB962C8B-B14F-4D97-AF65-F5344CB8AC3E}">
        <p14:creationId xmlns:p14="http://schemas.microsoft.com/office/powerpoint/2010/main" val="2533990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B4B8302-2406-42A5-9A8B-2D90FAE6F585}"/>
              </a:ext>
            </a:extLst>
          </p:cNvPr>
          <p:cNvSpPr>
            <a:spLocks noGrp="1"/>
          </p:cNvSpPr>
          <p:nvPr>
            <p:ph type="title" idx="4294967295"/>
          </p:nvPr>
        </p:nvSpPr>
        <p:spPr/>
        <p:txBody>
          <a:bodyPr/>
          <a:lstStyle/>
          <a:p>
            <a:r>
              <a:rPr lang="en-US"/>
              <a:t>Alt text #2</a:t>
            </a:r>
            <a:endParaRPr lang="en-GB"/>
          </a:p>
        </p:txBody>
      </p:sp>
      <p:pic>
        <p:nvPicPr>
          <p:cNvPr id="6" name="Picture 5" descr="Image from a Word document with the context menu shown. The option 'Edit Alt text' is the highlighted option.">
            <a:extLst>
              <a:ext uri="{FF2B5EF4-FFF2-40B4-BE49-F238E27FC236}">
                <a16:creationId xmlns:a16="http://schemas.microsoft.com/office/drawing/2014/main" id="{B23F91D6-F5FA-4A98-B2AF-1F6B4A4598F1}"/>
              </a:ext>
            </a:extLst>
          </p:cNvPr>
          <p:cNvPicPr>
            <a:picLocks noChangeAspect="1"/>
          </p:cNvPicPr>
          <p:nvPr/>
        </p:nvPicPr>
        <p:blipFill>
          <a:blip r:embed="rId3"/>
          <a:stretch>
            <a:fillRect/>
          </a:stretch>
        </p:blipFill>
        <p:spPr>
          <a:xfrm>
            <a:off x="550896" y="1295906"/>
            <a:ext cx="5101273" cy="3639632"/>
          </a:xfrm>
          <a:prstGeom prst="rect">
            <a:avLst/>
          </a:prstGeom>
        </p:spPr>
      </p:pic>
      <p:pic>
        <p:nvPicPr>
          <p:cNvPr id="10" name="Picture 9" descr="Photo: Kirsi Ylänne">
            <a:extLst>
              <a:ext uri="{FF2B5EF4-FFF2-40B4-BE49-F238E27FC236}">
                <a16:creationId xmlns:a16="http://schemas.microsoft.com/office/drawing/2014/main" id="{963E0465-C0B1-459A-A8F1-5442C65BA13F}"/>
              </a:ext>
            </a:extLst>
          </p:cNvPr>
          <p:cNvPicPr>
            <a:picLocks noChangeAspect="1"/>
          </p:cNvPicPr>
          <p:nvPr/>
        </p:nvPicPr>
        <p:blipFill>
          <a:blip r:embed="rId4"/>
          <a:stretch>
            <a:fillRect/>
          </a:stretch>
        </p:blipFill>
        <p:spPr>
          <a:xfrm>
            <a:off x="8401384" y="0"/>
            <a:ext cx="742616" cy="742616"/>
          </a:xfrm>
          <a:prstGeom prst="rect">
            <a:avLst/>
          </a:prstGeom>
        </p:spPr>
      </p:pic>
    </p:spTree>
    <p:extLst>
      <p:ext uri="{BB962C8B-B14F-4D97-AF65-F5344CB8AC3E}">
        <p14:creationId xmlns:p14="http://schemas.microsoft.com/office/powerpoint/2010/main" val="1570305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B4B8302-2406-42A5-9A8B-2D90FAE6F585}"/>
              </a:ext>
            </a:extLst>
          </p:cNvPr>
          <p:cNvSpPr>
            <a:spLocks noGrp="1"/>
          </p:cNvSpPr>
          <p:nvPr>
            <p:ph type="title" idx="4294967295"/>
          </p:nvPr>
        </p:nvSpPr>
        <p:spPr/>
        <p:txBody>
          <a:bodyPr/>
          <a:lstStyle/>
          <a:p>
            <a:r>
              <a:rPr lang="en-US"/>
              <a:t>Alt text #3</a:t>
            </a:r>
            <a:endParaRPr lang="en-GB"/>
          </a:p>
        </p:txBody>
      </p:sp>
      <p:pic>
        <p:nvPicPr>
          <p:cNvPr id="6" name="Picture 5" descr="Image from a Word document with the context menu shown. The option 'Edit Alt text' is the highlighted option.">
            <a:extLst>
              <a:ext uri="{FF2B5EF4-FFF2-40B4-BE49-F238E27FC236}">
                <a16:creationId xmlns:a16="http://schemas.microsoft.com/office/drawing/2014/main" id="{B23F91D6-F5FA-4A98-B2AF-1F6B4A4598F1}"/>
              </a:ext>
            </a:extLst>
          </p:cNvPr>
          <p:cNvPicPr>
            <a:picLocks noChangeAspect="1"/>
          </p:cNvPicPr>
          <p:nvPr/>
        </p:nvPicPr>
        <p:blipFill>
          <a:blip r:embed="rId3"/>
          <a:stretch>
            <a:fillRect/>
          </a:stretch>
        </p:blipFill>
        <p:spPr>
          <a:xfrm>
            <a:off x="550896" y="1295906"/>
            <a:ext cx="5101273" cy="3639632"/>
          </a:xfrm>
          <a:prstGeom prst="rect">
            <a:avLst/>
          </a:prstGeom>
        </p:spPr>
      </p:pic>
      <p:pic>
        <p:nvPicPr>
          <p:cNvPr id="3" name="Picture 2" descr="screen capture of the Alt Text editing window with edit field, &quot;Generate a description for me&quot; button and Mark as decorative checkbox">
            <a:extLst>
              <a:ext uri="{FF2B5EF4-FFF2-40B4-BE49-F238E27FC236}">
                <a16:creationId xmlns:a16="http://schemas.microsoft.com/office/drawing/2014/main" id="{A8A70AFF-E740-46A9-9553-648A1002BC7E}"/>
              </a:ext>
            </a:extLst>
          </p:cNvPr>
          <p:cNvPicPr>
            <a:picLocks noChangeAspect="1"/>
          </p:cNvPicPr>
          <p:nvPr/>
        </p:nvPicPr>
        <p:blipFill>
          <a:blip r:embed="rId4"/>
          <a:stretch>
            <a:fillRect/>
          </a:stretch>
        </p:blipFill>
        <p:spPr>
          <a:xfrm>
            <a:off x="5725019" y="1304891"/>
            <a:ext cx="2495898" cy="2876951"/>
          </a:xfrm>
          <a:prstGeom prst="rect">
            <a:avLst/>
          </a:prstGeom>
        </p:spPr>
      </p:pic>
      <p:pic>
        <p:nvPicPr>
          <p:cNvPr id="10" name="Picture 9" descr="Photo: Kirsi Ylänne">
            <a:extLst>
              <a:ext uri="{FF2B5EF4-FFF2-40B4-BE49-F238E27FC236}">
                <a16:creationId xmlns:a16="http://schemas.microsoft.com/office/drawing/2014/main" id="{963E0465-C0B1-459A-A8F1-5442C65BA13F}"/>
              </a:ext>
            </a:extLst>
          </p:cNvPr>
          <p:cNvPicPr>
            <a:picLocks noChangeAspect="1"/>
          </p:cNvPicPr>
          <p:nvPr/>
        </p:nvPicPr>
        <p:blipFill>
          <a:blip r:embed="rId5"/>
          <a:stretch>
            <a:fillRect/>
          </a:stretch>
        </p:blipFill>
        <p:spPr>
          <a:xfrm>
            <a:off x="8401384" y="0"/>
            <a:ext cx="742616" cy="742616"/>
          </a:xfrm>
          <a:prstGeom prst="rect">
            <a:avLst/>
          </a:prstGeom>
        </p:spPr>
      </p:pic>
    </p:spTree>
    <p:extLst>
      <p:ext uri="{BB962C8B-B14F-4D97-AF65-F5344CB8AC3E}">
        <p14:creationId xmlns:p14="http://schemas.microsoft.com/office/powerpoint/2010/main" val="3422504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B4B8302-2406-42A5-9A8B-2D90FAE6F585}"/>
              </a:ext>
            </a:extLst>
          </p:cNvPr>
          <p:cNvSpPr>
            <a:spLocks noGrp="1"/>
          </p:cNvSpPr>
          <p:nvPr>
            <p:ph type="title" idx="4294967295"/>
          </p:nvPr>
        </p:nvSpPr>
        <p:spPr/>
        <p:txBody>
          <a:bodyPr/>
          <a:lstStyle/>
          <a:p>
            <a:r>
              <a:rPr lang="en-US"/>
              <a:t>Alt text #4</a:t>
            </a:r>
            <a:endParaRPr lang="en-GB"/>
          </a:p>
        </p:txBody>
      </p:sp>
      <p:pic>
        <p:nvPicPr>
          <p:cNvPr id="6" name="Picture 5" descr="Image from a Word document with the context menu shown. The option 'Edit Alt text' is the highlighted option.">
            <a:extLst>
              <a:ext uri="{FF2B5EF4-FFF2-40B4-BE49-F238E27FC236}">
                <a16:creationId xmlns:a16="http://schemas.microsoft.com/office/drawing/2014/main" id="{B23F91D6-F5FA-4A98-B2AF-1F6B4A4598F1}"/>
              </a:ext>
            </a:extLst>
          </p:cNvPr>
          <p:cNvPicPr>
            <a:picLocks noChangeAspect="1"/>
          </p:cNvPicPr>
          <p:nvPr/>
        </p:nvPicPr>
        <p:blipFill>
          <a:blip r:embed="rId3"/>
          <a:stretch>
            <a:fillRect/>
          </a:stretch>
        </p:blipFill>
        <p:spPr>
          <a:xfrm>
            <a:off x="550896" y="1295906"/>
            <a:ext cx="5101273" cy="3639632"/>
          </a:xfrm>
          <a:prstGeom prst="rect">
            <a:avLst/>
          </a:prstGeom>
        </p:spPr>
      </p:pic>
      <p:pic>
        <p:nvPicPr>
          <p:cNvPr id="8" name="Picture 7" descr="Alt Text field populated with &quot;Painting of a ship sinking by the bow, with people rowing a lifeboat in the foreground and other people in the water. Icebergs are visible in the background&quot;">
            <a:extLst>
              <a:ext uri="{FF2B5EF4-FFF2-40B4-BE49-F238E27FC236}">
                <a16:creationId xmlns:a16="http://schemas.microsoft.com/office/drawing/2014/main" id="{4C516EAC-AE7A-40B6-BF03-05C6458166FC}"/>
              </a:ext>
            </a:extLst>
          </p:cNvPr>
          <p:cNvPicPr>
            <a:picLocks noChangeAspect="1"/>
          </p:cNvPicPr>
          <p:nvPr/>
        </p:nvPicPr>
        <p:blipFill>
          <a:blip r:embed="rId4"/>
          <a:stretch>
            <a:fillRect/>
          </a:stretch>
        </p:blipFill>
        <p:spPr>
          <a:xfrm>
            <a:off x="5725019" y="1295906"/>
            <a:ext cx="2495898" cy="2876951"/>
          </a:xfrm>
          <a:prstGeom prst="rect">
            <a:avLst/>
          </a:prstGeom>
        </p:spPr>
      </p:pic>
      <p:pic>
        <p:nvPicPr>
          <p:cNvPr id="10" name="Picture 9" descr="Photo: Kirsi Ylänne">
            <a:extLst>
              <a:ext uri="{FF2B5EF4-FFF2-40B4-BE49-F238E27FC236}">
                <a16:creationId xmlns:a16="http://schemas.microsoft.com/office/drawing/2014/main" id="{963E0465-C0B1-459A-A8F1-5442C65BA13F}"/>
              </a:ext>
            </a:extLst>
          </p:cNvPr>
          <p:cNvPicPr>
            <a:picLocks noChangeAspect="1"/>
          </p:cNvPicPr>
          <p:nvPr/>
        </p:nvPicPr>
        <p:blipFill>
          <a:blip r:embed="rId5"/>
          <a:stretch>
            <a:fillRect/>
          </a:stretch>
        </p:blipFill>
        <p:spPr>
          <a:xfrm>
            <a:off x="8401384" y="0"/>
            <a:ext cx="742616" cy="742616"/>
          </a:xfrm>
          <a:prstGeom prst="rect">
            <a:avLst/>
          </a:prstGeom>
        </p:spPr>
      </p:pic>
    </p:spTree>
    <p:extLst>
      <p:ext uri="{BB962C8B-B14F-4D97-AF65-F5344CB8AC3E}">
        <p14:creationId xmlns:p14="http://schemas.microsoft.com/office/powerpoint/2010/main" val="911873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16F6-6C16-44E7-B02D-BA59BA25D67C}"/>
              </a:ext>
            </a:extLst>
          </p:cNvPr>
          <p:cNvSpPr>
            <a:spLocks noGrp="1"/>
          </p:cNvSpPr>
          <p:nvPr>
            <p:ph type="title"/>
          </p:nvPr>
        </p:nvSpPr>
        <p:spPr/>
        <p:txBody>
          <a:bodyPr/>
          <a:lstStyle/>
          <a:p>
            <a:r>
              <a:rPr lang="en-GB"/>
              <a:t>Tables</a:t>
            </a:r>
          </a:p>
        </p:txBody>
      </p:sp>
      <p:sp>
        <p:nvSpPr>
          <p:cNvPr id="3" name="Content Placeholder 2">
            <a:extLst>
              <a:ext uri="{FF2B5EF4-FFF2-40B4-BE49-F238E27FC236}">
                <a16:creationId xmlns:a16="http://schemas.microsoft.com/office/drawing/2014/main" id="{375CB21B-C6B8-4F70-B67D-EEEBB03A2EDF}"/>
              </a:ext>
            </a:extLst>
          </p:cNvPr>
          <p:cNvSpPr>
            <a:spLocks noGrp="1"/>
          </p:cNvSpPr>
          <p:nvPr>
            <p:ph idx="1"/>
          </p:nvPr>
        </p:nvSpPr>
        <p:spPr/>
        <p:txBody>
          <a:bodyPr/>
          <a:lstStyle/>
          <a:p>
            <a:r>
              <a:rPr lang="en-GB"/>
              <a:t>Simple as possible</a:t>
            </a:r>
          </a:p>
          <a:p>
            <a:r>
              <a:rPr lang="en-GB"/>
              <a:t>Use for tabular data not to lay out lists</a:t>
            </a:r>
          </a:p>
          <a:p>
            <a:pPr>
              <a:buClr>
                <a:srgbClr val="0070C0"/>
              </a:buClr>
              <a:buSzPct val="90000"/>
              <a:buFont typeface="Wingdings" panose="05000000000000000000" pitchFamily="2" charset="2"/>
              <a:buChar char=""/>
            </a:pPr>
            <a:r>
              <a:rPr lang="en-GB"/>
              <a:t>Row headings</a:t>
            </a:r>
          </a:p>
          <a:p>
            <a:r>
              <a:rPr lang="en-GB"/>
              <a:t>Merged cells (avoid)</a:t>
            </a:r>
          </a:p>
        </p:txBody>
      </p:sp>
      <p:pic>
        <p:nvPicPr>
          <p:cNvPr id="4" name="Picture 3" descr="Photo: Prashant Verma">
            <a:extLst>
              <a:ext uri="{FF2B5EF4-FFF2-40B4-BE49-F238E27FC236}">
                <a16:creationId xmlns:a16="http://schemas.microsoft.com/office/drawing/2014/main" id="{7E56D1C6-6BE0-40FE-BC26-CCC4D472FC29}"/>
              </a:ext>
            </a:extLst>
          </p:cNvPr>
          <p:cNvPicPr>
            <a:picLocks noChangeAspect="1"/>
          </p:cNvPicPr>
          <p:nvPr/>
        </p:nvPicPr>
        <p:blipFill rotWithShape="1">
          <a:blip r:embed="rId3">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136466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8F1D-3614-440A-ADE7-6C8566609A37}"/>
              </a:ext>
            </a:extLst>
          </p:cNvPr>
          <p:cNvSpPr>
            <a:spLocks noGrp="1"/>
          </p:cNvSpPr>
          <p:nvPr>
            <p:ph type="title"/>
          </p:nvPr>
        </p:nvSpPr>
        <p:spPr/>
        <p:txBody>
          <a:bodyPr/>
          <a:lstStyle/>
          <a:p>
            <a:r>
              <a:rPr lang="en-GB"/>
              <a:t>Row headings #1</a:t>
            </a:r>
          </a:p>
        </p:txBody>
      </p:sp>
      <p:pic>
        <p:nvPicPr>
          <p:cNvPr id="4" name="Picture 3" descr="screenshot of a table in Word with the focus on the first row containing headings">
            <a:extLst>
              <a:ext uri="{FF2B5EF4-FFF2-40B4-BE49-F238E27FC236}">
                <a16:creationId xmlns:a16="http://schemas.microsoft.com/office/drawing/2014/main" id="{7E4DC8FF-55F3-4767-B139-7E778DA27B01}"/>
              </a:ext>
            </a:extLst>
          </p:cNvPr>
          <p:cNvPicPr>
            <a:picLocks noChangeAspect="1"/>
          </p:cNvPicPr>
          <p:nvPr/>
        </p:nvPicPr>
        <p:blipFill>
          <a:blip r:embed="rId3"/>
          <a:stretch>
            <a:fillRect/>
          </a:stretch>
        </p:blipFill>
        <p:spPr>
          <a:xfrm>
            <a:off x="1757144" y="1200150"/>
            <a:ext cx="5670351" cy="3404660"/>
          </a:xfrm>
          <a:prstGeom prst="rect">
            <a:avLst/>
          </a:prstGeom>
        </p:spPr>
      </p:pic>
      <p:pic>
        <p:nvPicPr>
          <p:cNvPr id="8" name="Picture 7" descr="Photo: Prashant Verma">
            <a:extLst>
              <a:ext uri="{FF2B5EF4-FFF2-40B4-BE49-F238E27FC236}">
                <a16:creationId xmlns:a16="http://schemas.microsoft.com/office/drawing/2014/main" id="{086453CC-5969-4235-BD98-FB2D92924294}"/>
              </a:ext>
            </a:extLst>
          </p:cNvPr>
          <p:cNvPicPr>
            <a:picLocks noChangeAspect="1"/>
          </p:cNvPicPr>
          <p:nvPr/>
        </p:nvPicPr>
        <p:blipFill rotWithShape="1">
          <a:blip r:embed="rId4">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3045970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8F1D-3614-440A-ADE7-6C8566609A37}"/>
              </a:ext>
            </a:extLst>
          </p:cNvPr>
          <p:cNvSpPr>
            <a:spLocks noGrp="1"/>
          </p:cNvSpPr>
          <p:nvPr>
            <p:ph type="title"/>
          </p:nvPr>
        </p:nvSpPr>
        <p:spPr/>
        <p:txBody>
          <a:bodyPr/>
          <a:lstStyle/>
          <a:p>
            <a:r>
              <a:rPr lang="en-GB"/>
              <a:t>Row headings #2</a:t>
            </a:r>
          </a:p>
        </p:txBody>
      </p:sp>
      <p:pic>
        <p:nvPicPr>
          <p:cNvPr id="5" name="Content Placeholder 4" descr="Word screenshot showing table context menu (right click) with the option Table Properties highlighted">
            <a:extLst>
              <a:ext uri="{FF2B5EF4-FFF2-40B4-BE49-F238E27FC236}">
                <a16:creationId xmlns:a16="http://schemas.microsoft.com/office/drawing/2014/main" id="{9FBF0624-473A-4887-9B78-6701AFB1291E}"/>
              </a:ext>
            </a:extLst>
          </p:cNvPr>
          <p:cNvPicPr>
            <a:picLocks noGrp="1" noChangeAspect="1"/>
          </p:cNvPicPr>
          <p:nvPr>
            <p:ph idx="1"/>
          </p:nvPr>
        </p:nvPicPr>
        <p:blipFill>
          <a:blip r:embed="rId3"/>
          <a:stretch>
            <a:fillRect/>
          </a:stretch>
        </p:blipFill>
        <p:spPr>
          <a:xfrm>
            <a:off x="1757144" y="1200150"/>
            <a:ext cx="5629711" cy="3398838"/>
          </a:xfrm>
        </p:spPr>
      </p:pic>
      <p:pic>
        <p:nvPicPr>
          <p:cNvPr id="7" name="Picture 6" descr="Photo: Prashant Verma">
            <a:extLst>
              <a:ext uri="{FF2B5EF4-FFF2-40B4-BE49-F238E27FC236}">
                <a16:creationId xmlns:a16="http://schemas.microsoft.com/office/drawing/2014/main" id="{56596BF8-7A2E-4F80-8C93-C93F1D16EC98}"/>
              </a:ext>
            </a:extLst>
          </p:cNvPr>
          <p:cNvPicPr>
            <a:picLocks noChangeAspect="1"/>
          </p:cNvPicPr>
          <p:nvPr/>
        </p:nvPicPr>
        <p:blipFill rotWithShape="1">
          <a:blip r:embed="rId4">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2277846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8F1D-3614-440A-ADE7-6C8566609A37}"/>
              </a:ext>
            </a:extLst>
          </p:cNvPr>
          <p:cNvSpPr>
            <a:spLocks noGrp="1"/>
          </p:cNvSpPr>
          <p:nvPr>
            <p:ph type="title"/>
          </p:nvPr>
        </p:nvSpPr>
        <p:spPr/>
        <p:txBody>
          <a:bodyPr/>
          <a:lstStyle/>
          <a:p>
            <a:r>
              <a:rPr lang="en-GB"/>
              <a:t>Row headings #3</a:t>
            </a:r>
          </a:p>
        </p:txBody>
      </p:sp>
      <p:pic>
        <p:nvPicPr>
          <p:cNvPr id="4" name="Picture 3" descr="Table Properties dialogue box, Row tab with option Repeat as header row at the top of each page selected.">
            <a:extLst>
              <a:ext uri="{FF2B5EF4-FFF2-40B4-BE49-F238E27FC236}">
                <a16:creationId xmlns:a16="http://schemas.microsoft.com/office/drawing/2014/main" id="{DE461496-9B9B-4DD2-8D0A-43F9299054EC}"/>
              </a:ext>
            </a:extLst>
          </p:cNvPr>
          <p:cNvPicPr>
            <a:picLocks noChangeAspect="1"/>
          </p:cNvPicPr>
          <p:nvPr/>
        </p:nvPicPr>
        <p:blipFill>
          <a:blip r:embed="rId3"/>
          <a:stretch>
            <a:fillRect/>
          </a:stretch>
        </p:blipFill>
        <p:spPr>
          <a:xfrm>
            <a:off x="1688400" y="1294210"/>
            <a:ext cx="5632009" cy="3398838"/>
          </a:xfrm>
          <a:prstGeom prst="rect">
            <a:avLst/>
          </a:prstGeom>
        </p:spPr>
      </p:pic>
      <p:pic>
        <p:nvPicPr>
          <p:cNvPr id="7" name="Picture 6" descr="Photo: Prashant Verma">
            <a:extLst>
              <a:ext uri="{FF2B5EF4-FFF2-40B4-BE49-F238E27FC236}">
                <a16:creationId xmlns:a16="http://schemas.microsoft.com/office/drawing/2014/main" id="{C0398802-A7F7-404F-8EB6-8F28BE23588B}"/>
              </a:ext>
            </a:extLst>
          </p:cNvPr>
          <p:cNvPicPr>
            <a:picLocks noChangeAspect="1"/>
          </p:cNvPicPr>
          <p:nvPr/>
        </p:nvPicPr>
        <p:blipFill rotWithShape="1">
          <a:blip r:embed="rId4">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2632787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C68B-622D-46AA-A7D1-3212D7D2217A}"/>
              </a:ext>
            </a:extLst>
          </p:cNvPr>
          <p:cNvSpPr>
            <a:spLocks noGrp="1"/>
          </p:cNvSpPr>
          <p:nvPr>
            <p:ph type="title"/>
          </p:nvPr>
        </p:nvSpPr>
        <p:spPr/>
        <p:txBody>
          <a:bodyPr/>
          <a:lstStyle/>
          <a:p>
            <a:r>
              <a:rPr lang="en-GB"/>
              <a:t>Content considerations</a:t>
            </a:r>
          </a:p>
        </p:txBody>
      </p:sp>
      <p:sp>
        <p:nvSpPr>
          <p:cNvPr id="3" name="Content Placeholder 2">
            <a:extLst>
              <a:ext uri="{FF2B5EF4-FFF2-40B4-BE49-F238E27FC236}">
                <a16:creationId xmlns:a16="http://schemas.microsoft.com/office/drawing/2014/main" id="{DECC3DE6-C2F0-49D2-9C55-C9BDC77B8E37}"/>
              </a:ext>
            </a:extLst>
          </p:cNvPr>
          <p:cNvSpPr>
            <a:spLocks noGrp="1"/>
          </p:cNvSpPr>
          <p:nvPr>
            <p:ph idx="1"/>
          </p:nvPr>
        </p:nvSpPr>
        <p:spPr/>
        <p:txBody>
          <a:bodyPr/>
          <a:lstStyle/>
          <a:p>
            <a:r>
              <a:rPr lang="en-GB"/>
              <a:t>Headers and footers</a:t>
            </a:r>
          </a:p>
          <a:p>
            <a:pPr>
              <a:buClr>
                <a:srgbClr val="0070C0"/>
              </a:buClr>
              <a:buSzPct val="90000"/>
              <a:buFont typeface="Wingdings" panose="05000000000000000000" pitchFamily="2" charset="2"/>
              <a:buChar char=""/>
            </a:pPr>
            <a:r>
              <a:rPr lang="en-GB"/>
              <a:t>Document language</a:t>
            </a:r>
          </a:p>
          <a:p>
            <a:r>
              <a:rPr lang="en-GB"/>
              <a:t>Footnotes and endnotes</a:t>
            </a:r>
          </a:p>
          <a:p>
            <a:r>
              <a:rPr lang="en-GB"/>
              <a:t>Display text for links</a:t>
            </a:r>
          </a:p>
        </p:txBody>
      </p:sp>
      <p:pic>
        <p:nvPicPr>
          <p:cNvPr id="5" name="Picture 4" descr="Photo: Prashant Verma">
            <a:extLst>
              <a:ext uri="{FF2B5EF4-FFF2-40B4-BE49-F238E27FC236}">
                <a16:creationId xmlns:a16="http://schemas.microsoft.com/office/drawing/2014/main" id="{428FA4C5-66B1-4931-BCCD-6CB06244D7D8}"/>
              </a:ext>
            </a:extLst>
          </p:cNvPr>
          <p:cNvPicPr>
            <a:picLocks noChangeAspect="1"/>
          </p:cNvPicPr>
          <p:nvPr/>
        </p:nvPicPr>
        <p:blipFill rotWithShape="1">
          <a:blip r:embed="rId3">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11187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B07B-3EC8-4088-B186-C9410D32D8AC}"/>
              </a:ext>
            </a:extLst>
          </p:cNvPr>
          <p:cNvSpPr>
            <a:spLocks noGrp="1"/>
          </p:cNvSpPr>
          <p:nvPr>
            <p:ph type="title"/>
          </p:nvPr>
        </p:nvSpPr>
        <p:spPr/>
        <p:txBody>
          <a:bodyPr/>
          <a:lstStyle/>
          <a:p>
            <a:r>
              <a:rPr lang="en-GB"/>
              <a:t>Display text for links #1</a:t>
            </a:r>
          </a:p>
        </p:txBody>
      </p:sp>
      <p:pic>
        <p:nvPicPr>
          <p:cNvPr id="11" name="Picture 10" descr="screenshot of linked text examples, one with a text description linked and two listing the full URL">
            <a:extLst>
              <a:ext uri="{FF2B5EF4-FFF2-40B4-BE49-F238E27FC236}">
                <a16:creationId xmlns:a16="http://schemas.microsoft.com/office/drawing/2014/main" id="{BED7E498-E12E-4FC0-889C-0E7141F570DE}"/>
              </a:ext>
            </a:extLst>
          </p:cNvPr>
          <p:cNvPicPr>
            <a:picLocks noChangeAspect="1"/>
          </p:cNvPicPr>
          <p:nvPr/>
        </p:nvPicPr>
        <p:blipFill rotWithShape="1">
          <a:blip r:embed="rId3"/>
          <a:srcRect b="14639"/>
          <a:stretch/>
        </p:blipFill>
        <p:spPr>
          <a:xfrm>
            <a:off x="508573" y="1912240"/>
            <a:ext cx="8178227" cy="2456554"/>
          </a:xfrm>
          <a:prstGeom prst="rect">
            <a:avLst/>
          </a:prstGeom>
        </p:spPr>
      </p:pic>
      <p:pic>
        <p:nvPicPr>
          <p:cNvPr id="5" name="Picture 4" descr="Photo: Prashant Verma">
            <a:extLst>
              <a:ext uri="{FF2B5EF4-FFF2-40B4-BE49-F238E27FC236}">
                <a16:creationId xmlns:a16="http://schemas.microsoft.com/office/drawing/2014/main" id="{0864754A-EC72-4482-AE9F-48C5F0ADE1B2}"/>
              </a:ext>
            </a:extLst>
          </p:cNvPr>
          <p:cNvPicPr>
            <a:picLocks noChangeAspect="1"/>
          </p:cNvPicPr>
          <p:nvPr/>
        </p:nvPicPr>
        <p:blipFill rotWithShape="1">
          <a:blip r:embed="rId4">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3696189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B07B-3EC8-4088-B186-C9410D32D8AC}"/>
              </a:ext>
            </a:extLst>
          </p:cNvPr>
          <p:cNvSpPr>
            <a:spLocks noGrp="1"/>
          </p:cNvSpPr>
          <p:nvPr>
            <p:ph type="title"/>
          </p:nvPr>
        </p:nvSpPr>
        <p:spPr/>
        <p:txBody>
          <a:bodyPr/>
          <a:lstStyle/>
          <a:p>
            <a:r>
              <a:rPr lang="en-GB"/>
              <a:t>Display text for links #2</a:t>
            </a:r>
          </a:p>
        </p:txBody>
      </p:sp>
      <p:pic>
        <p:nvPicPr>
          <p:cNvPr id="4" name="Picture 3" descr="Edit hyperlink dialogue box showing the &quot;Text to display&quot; field being edited from the URL to descriptive and meaningful text&quot;">
            <a:extLst>
              <a:ext uri="{FF2B5EF4-FFF2-40B4-BE49-F238E27FC236}">
                <a16:creationId xmlns:a16="http://schemas.microsoft.com/office/drawing/2014/main" id="{E000E05B-8167-4E7B-A020-916D69DDEFDD}"/>
              </a:ext>
            </a:extLst>
          </p:cNvPr>
          <p:cNvPicPr>
            <a:picLocks noChangeAspect="1"/>
          </p:cNvPicPr>
          <p:nvPr/>
        </p:nvPicPr>
        <p:blipFill rotWithShape="1">
          <a:blip r:embed="rId3"/>
          <a:srcRect b="11455"/>
          <a:stretch/>
        </p:blipFill>
        <p:spPr>
          <a:xfrm>
            <a:off x="1600279" y="1294210"/>
            <a:ext cx="7226968" cy="3217466"/>
          </a:xfrm>
          <a:prstGeom prst="rect">
            <a:avLst/>
          </a:prstGeom>
        </p:spPr>
      </p:pic>
      <p:pic>
        <p:nvPicPr>
          <p:cNvPr id="7" name="Picture 6" descr="Photo: Prashant Verma">
            <a:extLst>
              <a:ext uri="{FF2B5EF4-FFF2-40B4-BE49-F238E27FC236}">
                <a16:creationId xmlns:a16="http://schemas.microsoft.com/office/drawing/2014/main" id="{182F11DE-807A-49F4-A590-D9863945C3E9}"/>
              </a:ext>
            </a:extLst>
          </p:cNvPr>
          <p:cNvPicPr>
            <a:picLocks noChangeAspect="1"/>
          </p:cNvPicPr>
          <p:nvPr/>
        </p:nvPicPr>
        <p:blipFill rotWithShape="1">
          <a:blip r:embed="rId4">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278146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457200" y="1074649"/>
            <a:ext cx="8229600" cy="3657600"/>
          </a:xfrm>
        </p:spPr>
        <p:txBody>
          <a:bodyPr/>
          <a:lstStyle/>
          <a:p>
            <a:pPr>
              <a:buFont typeface="Wingdings" panose="05000000000000000000" pitchFamily="2" charset="2"/>
              <a:buChar char=""/>
            </a:pPr>
            <a:r>
              <a:rPr lang="en-US"/>
              <a:t>Why Accessibility?</a:t>
            </a:r>
          </a:p>
          <a:p>
            <a:pPr>
              <a:buFont typeface="Wingdings" panose="05000000000000000000" pitchFamily="2" charset="2"/>
              <a:buChar char=""/>
            </a:pPr>
            <a:r>
              <a:rPr lang="en-US"/>
              <a:t>Microsoft Accessibility and Word </a:t>
            </a:r>
          </a:p>
          <a:p>
            <a:pPr>
              <a:buFont typeface="Wingdings" panose="05000000000000000000" pitchFamily="2" charset="2"/>
              <a:buChar char=""/>
            </a:pPr>
            <a:r>
              <a:rPr lang="en-US"/>
              <a:t>Demo of Accessibility Barriers and Solutions</a:t>
            </a:r>
          </a:p>
          <a:p>
            <a:pPr>
              <a:buFont typeface="Wingdings" panose="05000000000000000000" pitchFamily="2" charset="2"/>
              <a:buChar char=""/>
            </a:pPr>
            <a:r>
              <a:rPr lang="en-US"/>
              <a:t>Word Document Structure</a:t>
            </a:r>
          </a:p>
          <a:p>
            <a:pPr>
              <a:buFont typeface="Wingdings" panose="05000000000000000000" pitchFamily="2" charset="2"/>
              <a:buChar char=""/>
            </a:pPr>
            <a:r>
              <a:rPr lang="en-US"/>
              <a:t>Graphics, Tables and Content Considerations</a:t>
            </a:r>
          </a:p>
          <a:p>
            <a:pPr>
              <a:buFont typeface="Wingdings" panose="05000000000000000000" pitchFamily="2" charset="2"/>
              <a:buChar char=""/>
            </a:pPr>
            <a:r>
              <a:rPr lang="en-US"/>
              <a:t>Testing for Accessibility</a:t>
            </a:r>
          </a:p>
          <a:p>
            <a:pPr>
              <a:buFont typeface="Wingdings" panose="05000000000000000000" pitchFamily="2" charset="2"/>
              <a:buChar char=""/>
            </a:pPr>
            <a:r>
              <a:rPr lang="en-US"/>
              <a:t>Your Questions</a:t>
            </a:r>
          </a:p>
        </p:txBody>
      </p:sp>
    </p:spTree>
    <p:extLst>
      <p:ext uri="{BB962C8B-B14F-4D97-AF65-F5344CB8AC3E}">
        <p14:creationId xmlns:p14="http://schemas.microsoft.com/office/powerpoint/2010/main" val="501426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04F3-D2D2-4ED5-9D35-B3B24CEE6C44}"/>
              </a:ext>
            </a:extLst>
          </p:cNvPr>
          <p:cNvSpPr>
            <a:spLocks noGrp="1"/>
          </p:cNvSpPr>
          <p:nvPr>
            <p:ph type="title"/>
          </p:nvPr>
        </p:nvSpPr>
        <p:spPr/>
        <p:txBody>
          <a:bodyPr/>
          <a:lstStyle/>
          <a:p>
            <a:r>
              <a:rPr lang="en-GB"/>
              <a:t>Display text for links #3</a:t>
            </a:r>
          </a:p>
        </p:txBody>
      </p:sp>
      <p:pic>
        <p:nvPicPr>
          <p:cNvPr id="7" name="Picture 6" descr="screenshot of linked text reflecting the updated descriptive text change">
            <a:extLst>
              <a:ext uri="{FF2B5EF4-FFF2-40B4-BE49-F238E27FC236}">
                <a16:creationId xmlns:a16="http://schemas.microsoft.com/office/drawing/2014/main" id="{6FDAEFA9-1501-486F-8F2E-0BA5797D3885}"/>
              </a:ext>
            </a:extLst>
          </p:cNvPr>
          <p:cNvPicPr>
            <a:picLocks noChangeAspect="1"/>
          </p:cNvPicPr>
          <p:nvPr/>
        </p:nvPicPr>
        <p:blipFill rotWithShape="1">
          <a:blip r:embed="rId3"/>
          <a:srcRect b="15097"/>
          <a:stretch/>
        </p:blipFill>
        <p:spPr>
          <a:xfrm>
            <a:off x="457200" y="1901589"/>
            <a:ext cx="8412669" cy="2526032"/>
          </a:xfrm>
          <a:prstGeom prst="rect">
            <a:avLst/>
          </a:prstGeom>
        </p:spPr>
      </p:pic>
      <p:pic>
        <p:nvPicPr>
          <p:cNvPr id="5" name="Picture 4" descr="Photo: Prashant Verma">
            <a:extLst>
              <a:ext uri="{FF2B5EF4-FFF2-40B4-BE49-F238E27FC236}">
                <a16:creationId xmlns:a16="http://schemas.microsoft.com/office/drawing/2014/main" id="{17A236F7-A247-4EFD-9CDC-AE9D5873F5C4}"/>
              </a:ext>
            </a:extLst>
          </p:cNvPr>
          <p:cNvPicPr>
            <a:picLocks noChangeAspect="1"/>
          </p:cNvPicPr>
          <p:nvPr/>
        </p:nvPicPr>
        <p:blipFill rotWithShape="1">
          <a:blip r:embed="rId4">
            <a:extLst>
              <a:ext uri="{28A0092B-C50C-407E-A947-70E740481C1C}">
                <a14:useLocalDpi xmlns:a14="http://schemas.microsoft.com/office/drawing/2010/main" val="0"/>
              </a:ext>
            </a:extLst>
          </a:blip>
          <a:srcRect t="7716"/>
          <a:stretch/>
        </p:blipFill>
        <p:spPr>
          <a:xfrm>
            <a:off x="8510494" y="0"/>
            <a:ext cx="633506" cy="753856"/>
          </a:xfrm>
          <a:prstGeom prst="rect">
            <a:avLst/>
          </a:prstGeom>
        </p:spPr>
      </p:pic>
    </p:spTree>
    <p:extLst>
      <p:ext uri="{BB962C8B-B14F-4D97-AF65-F5344CB8AC3E}">
        <p14:creationId xmlns:p14="http://schemas.microsoft.com/office/powerpoint/2010/main" val="3031801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7F68-A4F5-4918-8751-0B20889BBF98}"/>
              </a:ext>
            </a:extLst>
          </p:cNvPr>
          <p:cNvSpPr>
            <a:spLocks noGrp="1"/>
          </p:cNvSpPr>
          <p:nvPr>
            <p:ph type="title"/>
          </p:nvPr>
        </p:nvSpPr>
        <p:spPr/>
        <p:txBody>
          <a:bodyPr/>
          <a:lstStyle/>
          <a:p>
            <a:r>
              <a:rPr lang="en-GB"/>
              <a:t>Testing for Accessibility</a:t>
            </a:r>
          </a:p>
        </p:txBody>
      </p:sp>
      <p:sp>
        <p:nvSpPr>
          <p:cNvPr id="3" name="Content Placeholder 2">
            <a:extLst>
              <a:ext uri="{FF2B5EF4-FFF2-40B4-BE49-F238E27FC236}">
                <a16:creationId xmlns:a16="http://schemas.microsoft.com/office/drawing/2014/main" id="{8E0864DE-0D94-4101-A657-26E00419AF23}"/>
              </a:ext>
            </a:extLst>
          </p:cNvPr>
          <p:cNvSpPr>
            <a:spLocks noGrp="1"/>
          </p:cNvSpPr>
          <p:nvPr>
            <p:ph idx="1"/>
          </p:nvPr>
        </p:nvSpPr>
        <p:spPr/>
        <p:txBody>
          <a:bodyPr/>
          <a:lstStyle/>
          <a:p>
            <a:pPr>
              <a:buClr>
                <a:srgbClr val="0070C0"/>
              </a:buClr>
              <a:buSzPct val="90000"/>
              <a:buFont typeface="Wingdings" panose="05000000000000000000" pitchFamily="2" charset="2"/>
              <a:buChar char=""/>
            </a:pPr>
            <a:r>
              <a:rPr lang="en-GB"/>
              <a:t>Running the Accessibility Checker</a:t>
            </a:r>
          </a:p>
          <a:p>
            <a:r>
              <a:rPr lang="en-GB"/>
              <a:t>Working through the results (errors, warnings, tips)</a:t>
            </a:r>
          </a:p>
          <a:p>
            <a:r>
              <a:rPr lang="en-GB"/>
              <a:t>Fixing common issues</a:t>
            </a:r>
          </a:p>
          <a:p>
            <a:r>
              <a:rPr lang="en-GB"/>
              <a:t>What warnings can you ignore?</a:t>
            </a:r>
          </a:p>
          <a:p>
            <a:r>
              <a:rPr lang="en-GB"/>
              <a:t>What issues are not detected?</a:t>
            </a:r>
          </a:p>
        </p:txBody>
      </p:sp>
      <p:pic>
        <p:nvPicPr>
          <p:cNvPr id="6" name="Picture 5" descr="Photo: Kirsi Ylänne">
            <a:extLst>
              <a:ext uri="{FF2B5EF4-FFF2-40B4-BE49-F238E27FC236}">
                <a16:creationId xmlns:a16="http://schemas.microsoft.com/office/drawing/2014/main" id="{E8F7BB60-A6B7-4BD5-8675-78B091F7F374}"/>
              </a:ext>
            </a:extLst>
          </p:cNvPr>
          <p:cNvPicPr>
            <a:picLocks noChangeAspect="1"/>
          </p:cNvPicPr>
          <p:nvPr/>
        </p:nvPicPr>
        <p:blipFill>
          <a:blip r:embed="rId3"/>
          <a:stretch>
            <a:fillRect/>
          </a:stretch>
        </p:blipFill>
        <p:spPr>
          <a:xfrm>
            <a:off x="8401384" y="0"/>
            <a:ext cx="742616" cy="742616"/>
          </a:xfrm>
          <a:prstGeom prst="rect">
            <a:avLst/>
          </a:prstGeom>
        </p:spPr>
      </p:pic>
    </p:spTree>
    <p:extLst>
      <p:ext uri="{BB962C8B-B14F-4D97-AF65-F5344CB8AC3E}">
        <p14:creationId xmlns:p14="http://schemas.microsoft.com/office/powerpoint/2010/main" val="1341958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7F68-A4F5-4918-8751-0B20889BBF98}"/>
              </a:ext>
            </a:extLst>
          </p:cNvPr>
          <p:cNvSpPr>
            <a:spLocks noGrp="1"/>
          </p:cNvSpPr>
          <p:nvPr>
            <p:ph type="title"/>
          </p:nvPr>
        </p:nvSpPr>
        <p:spPr/>
        <p:txBody>
          <a:bodyPr/>
          <a:lstStyle/>
          <a:p>
            <a:r>
              <a:rPr lang="en-GB"/>
              <a:t>Conclusions</a:t>
            </a:r>
          </a:p>
        </p:txBody>
      </p:sp>
      <p:sp>
        <p:nvSpPr>
          <p:cNvPr id="3" name="Content Placeholder 2">
            <a:extLst>
              <a:ext uri="{FF2B5EF4-FFF2-40B4-BE49-F238E27FC236}">
                <a16:creationId xmlns:a16="http://schemas.microsoft.com/office/drawing/2014/main" id="{8E0864DE-0D94-4101-A657-26E00419AF23}"/>
              </a:ext>
            </a:extLst>
          </p:cNvPr>
          <p:cNvSpPr>
            <a:spLocks noGrp="1"/>
          </p:cNvSpPr>
          <p:nvPr>
            <p:ph idx="1"/>
          </p:nvPr>
        </p:nvSpPr>
        <p:spPr/>
        <p:txBody>
          <a:bodyPr/>
          <a:lstStyle/>
          <a:p>
            <a:pPr>
              <a:buClr>
                <a:srgbClr val="0070C0"/>
              </a:buClr>
              <a:buFont typeface="Wingdings" panose="05000000000000000000" pitchFamily="2" charset="2"/>
              <a:buChar char=""/>
            </a:pPr>
            <a:r>
              <a:rPr lang="en-GB"/>
              <a:t>Making your document accessible also benefits other formats you generate from it</a:t>
            </a:r>
          </a:p>
          <a:p>
            <a:pPr>
              <a:buClr>
                <a:srgbClr val="0070C0"/>
              </a:buClr>
              <a:buFont typeface="Wingdings" panose="05000000000000000000" pitchFamily="2" charset="2"/>
              <a:buChar char=""/>
            </a:pPr>
            <a:r>
              <a:rPr lang="en-GB"/>
              <a:t>Accessibility techniques can help you be more efficient</a:t>
            </a:r>
          </a:p>
          <a:p>
            <a:pPr>
              <a:buClr>
                <a:srgbClr val="0070C0"/>
              </a:buClr>
              <a:buFont typeface="Wingdings" panose="05000000000000000000" pitchFamily="2" charset="2"/>
              <a:buChar char=""/>
            </a:pPr>
            <a:r>
              <a:rPr lang="en-GB"/>
              <a:t>Usability is better for all your readers</a:t>
            </a:r>
          </a:p>
        </p:txBody>
      </p:sp>
      <p:pic>
        <p:nvPicPr>
          <p:cNvPr id="6" name="Picture 5" descr="Photo: Erin Williams">
            <a:extLst>
              <a:ext uri="{FF2B5EF4-FFF2-40B4-BE49-F238E27FC236}">
                <a16:creationId xmlns:a16="http://schemas.microsoft.com/office/drawing/2014/main" id="{9EC8F673-3EEF-443A-9D38-B24EB8154333}"/>
              </a:ext>
            </a:extLst>
          </p:cNvPr>
          <p:cNvPicPr>
            <a:picLocks noChangeAspect="1"/>
          </p:cNvPicPr>
          <p:nvPr/>
        </p:nvPicPr>
        <p:blipFill rotWithShape="1">
          <a:blip r:embed="rId3"/>
          <a:srcRect l="6457" r="7570" b="8859"/>
          <a:stretch/>
        </p:blipFill>
        <p:spPr>
          <a:xfrm>
            <a:off x="6391272" y="-1"/>
            <a:ext cx="932825" cy="988888"/>
          </a:xfrm>
          <a:prstGeom prst="rect">
            <a:avLst/>
          </a:prstGeom>
        </p:spPr>
      </p:pic>
      <p:pic>
        <p:nvPicPr>
          <p:cNvPr id="5" name="Picture 4" descr="Photo: Prashant Verma">
            <a:extLst>
              <a:ext uri="{FF2B5EF4-FFF2-40B4-BE49-F238E27FC236}">
                <a16:creationId xmlns:a16="http://schemas.microsoft.com/office/drawing/2014/main" id="{7CD96879-9883-423F-9E87-9C03F38DB998}"/>
              </a:ext>
            </a:extLst>
          </p:cNvPr>
          <p:cNvPicPr>
            <a:picLocks noChangeAspect="1"/>
          </p:cNvPicPr>
          <p:nvPr/>
        </p:nvPicPr>
        <p:blipFill rotWithShape="1">
          <a:blip r:embed="rId4">
            <a:extLst>
              <a:ext uri="{28A0092B-C50C-407E-A947-70E740481C1C}">
                <a14:useLocalDpi xmlns:a14="http://schemas.microsoft.com/office/drawing/2010/main" val="0"/>
              </a:ext>
            </a:extLst>
          </a:blip>
          <a:srcRect t="7716"/>
          <a:stretch/>
        </p:blipFill>
        <p:spPr>
          <a:xfrm>
            <a:off x="7324098" y="0"/>
            <a:ext cx="831015" cy="988887"/>
          </a:xfrm>
          <a:prstGeom prst="rect">
            <a:avLst/>
          </a:prstGeom>
        </p:spPr>
      </p:pic>
      <p:pic>
        <p:nvPicPr>
          <p:cNvPr id="4" name="Picture 3" descr="Photo: Kirsi Ylänne">
            <a:extLst>
              <a:ext uri="{FF2B5EF4-FFF2-40B4-BE49-F238E27FC236}">
                <a16:creationId xmlns:a16="http://schemas.microsoft.com/office/drawing/2014/main" id="{F15901AC-0B6D-4CF1-9C37-EDB909A8C74A}"/>
              </a:ext>
            </a:extLst>
          </p:cNvPr>
          <p:cNvPicPr>
            <a:picLocks noChangeAspect="1"/>
          </p:cNvPicPr>
          <p:nvPr/>
        </p:nvPicPr>
        <p:blipFill>
          <a:blip r:embed="rId5"/>
          <a:stretch>
            <a:fillRect/>
          </a:stretch>
        </p:blipFill>
        <p:spPr>
          <a:xfrm>
            <a:off x="8155113" y="0"/>
            <a:ext cx="988887" cy="988887"/>
          </a:xfrm>
          <a:prstGeom prst="rect">
            <a:avLst/>
          </a:prstGeom>
        </p:spPr>
      </p:pic>
      <p:pic>
        <p:nvPicPr>
          <p:cNvPr id="7" name="Picture 6" descr="Icon for accessibility">
            <a:extLst>
              <a:ext uri="{FF2B5EF4-FFF2-40B4-BE49-F238E27FC236}">
                <a16:creationId xmlns:a16="http://schemas.microsoft.com/office/drawing/2014/main" id="{AE1FC4A1-B45D-46B7-A6CB-CEF72C0DBF28}"/>
              </a:ext>
            </a:extLst>
          </p:cNvPr>
          <p:cNvPicPr>
            <a:picLocks/>
          </p:cNvPicPr>
          <p:nvPr/>
        </p:nvPicPr>
        <p:blipFill>
          <a:blip r:embed="rId6"/>
          <a:stretch>
            <a:fillRect/>
          </a:stretch>
        </p:blipFill>
        <p:spPr>
          <a:xfrm>
            <a:off x="8009728" y="3508187"/>
            <a:ext cx="1049250" cy="1030860"/>
          </a:xfrm>
          <a:prstGeom prst="rect">
            <a:avLst/>
          </a:prstGeom>
        </p:spPr>
      </p:pic>
    </p:spTree>
    <p:extLst>
      <p:ext uri="{BB962C8B-B14F-4D97-AF65-F5344CB8AC3E}">
        <p14:creationId xmlns:p14="http://schemas.microsoft.com/office/powerpoint/2010/main" val="1664699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6" name="Slide title"/>
          <p:cNvSpPr txBox="1">
            <a:spLocks noGrp="1"/>
          </p:cNvSpPr>
          <p:nvPr>
            <p:ph type="title"/>
          </p:nvPr>
        </p:nvSpPr>
        <p:spPr>
          <a:xfrm>
            <a:off x="457200" y="208360"/>
            <a:ext cx="8229600" cy="877490"/>
          </a:xfrm>
          <a:prstGeom prst="rect">
            <a:avLst/>
          </a:prstGeom>
          <a:noFill/>
          <a:ln>
            <a:noFill/>
          </a:ln>
        </p:spPr>
        <p:txBody>
          <a:bodyPr spcFirstLastPara="1" vert="horz" wrap="square" lIns="91425" tIns="45700" rIns="91425" bIns="45700" numCol="1" anchor="b" anchorCtr="0" compatLnSpc="1">
            <a:prstTxWarp prst="textNoShape">
              <a:avLst/>
            </a:prstTxWarp>
            <a:normAutofit/>
          </a:bodyPr>
          <a:lstStyle/>
          <a:p>
            <a:r>
              <a:rPr lang="en-US"/>
              <a:t>Discussion and Q&amp;A</a:t>
            </a:r>
            <a:endParaRPr/>
          </a:p>
        </p:txBody>
      </p:sp>
      <p:pic>
        <p:nvPicPr>
          <p:cNvPr id="325" name="Picture" descr="Drawing of abstract figures with speech bubbles"/>
          <p:cNvPicPr preferRelativeResize="0">
            <a:picLocks noGrp="1"/>
          </p:cNvPicPr>
          <p:nvPr>
            <p:ph type="body" idx="1"/>
          </p:nvPr>
        </p:nvPicPr>
        <p:blipFill rotWithShape="1">
          <a:blip r:embed="rId3">
            <a:extLst>
              <a:ext uri="{28A0092B-C50C-407E-A947-70E740481C1C}">
                <a14:useLocalDpi xmlns:a14="http://schemas.microsoft.com/office/drawing/2010/main" val="0"/>
              </a:ext>
            </a:extLst>
          </a:blip>
          <a:srcRect/>
          <a:stretch/>
        </p:blipFill>
        <p:spPr>
          <a:xfrm>
            <a:off x="1953420" y="1425304"/>
            <a:ext cx="5237162" cy="34914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Wrap up</a:t>
            </a:r>
          </a:p>
        </p:txBody>
      </p:sp>
      <p:pic>
        <p:nvPicPr>
          <p:cNvPr id="4" name="Picture 3" descr="logo: DAISY Consortium">
            <a:extLst>
              <a:ext uri="{FF2B5EF4-FFF2-40B4-BE49-F238E27FC236}">
                <a16:creationId xmlns:a16="http://schemas.microsoft.com/office/drawing/2014/main" id="{30C86A4E-379F-4DAA-9E19-244C1AD87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57150"/>
            <a:ext cx="1089660" cy="971550"/>
          </a:xfrm>
          <a:prstGeom prst="rect">
            <a:avLst/>
          </a:prstGeom>
        </p:spPr>
      </p:pic>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457199" y="1200150"/>
            <a:ext cx="8440057" cy="3657600"/>
          </a:xfrm>
        </p:spPr>
        <p:txBody>
          <a:bodyPr/>
          <a:lstStyle/>
          <a:p>
            <a:pPr marL="0" indent="0">
              <a:spcBef>
                <a:spcPts val="0"/>
              </a:spcBef>
              <a:buNone/>
            </a:pPr>
            <a:r>
              <a:rPr lang="en-US" sz="2400"/>
              <a:t>Webinar video, slide deck and links to resources will be posted at:</a:t>
            </a:r>
          </a:p>
          <a:p>
            <a:pPr marL="0" indent="0">
              <a:spcBef>
                <a:spcPts val="0"/>
              </a:spcBef>
              <a:buNone/>
            </a:pPr>
            <a:r>
              <a:rPr lang="en-US" sz="2200"/>
              <a:t>		</a:t>
            </a:r>
            <a:r>
              <a:rPr lang="en-US" sz="3200"/>
              <a:t>daisy.org/webinars</a:t>
            </a:r>
          </a:p>
          <a:p>
            <a:pPr marL="0" indent="0">
              <a:buNone/>
            </a:pPr>
            <a:endParaRPr lang="en-US" sz="2200"/>
          </a:p>
          <a:p>
            <a:pPr marL="0" indent="0">
              <a:buNone/>
            </a:pPr>
            <a:r>
              <a:rPr lang="en-US" sz="2200"/>
              <a:t>Coming up:</a:t>
            </a:r>
            <a:br>
              <a:rPr lang="en-US" sz="2200"/>
            </a:br>
            <a:endParaRPr lang="en-US" sz="2200"/>
          </a:p>
          <a:p>
            <a:pPr marL="0" indent="0">
              <a:buNone/>
            </a:pPr>
            <a:r>
              <a:rPr lang="en-US" sz="2200"/>
              <a:t>March 24</a:t>
            </a:r>
            <a:r>
              <a:rPr lang="en-US" sz="2200" baseline="30000"/>
              <a:t>th</a:t>
            </a:r>
            <a:r>
              <a:rPr lang="en-US" sz="2200"/>
              <a:t>  </a:t>
            </a:r>
            <a:r>
              <a:rPr lang="en-GB" sz="2200"/>
              <a:t>Exploring the accessible mobile reading revolution</a:t>
            </a:r>
            <a:endParaRPr lang="en-US" sz="2000"/>
          </a:p>
        </p:txBody>
      </p:sp>
    </p:spTree>
    <p:extLst>
      <p:ext uri="{BB962C8B-B14F-4D97-AF65-F5344CB8AC3E}">
        <p14:creationId xmlns:p14="http://schemas.microsoft.com/office/powerpoint/2010/main" val="1620301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0DF-0402-47CE-96CB-C0DB35545EE8}"/>
              </a:ext>
            </a:extLst>
          </p:cNvPr>
          <p:cNvSpPr>
            <a:spLocks noGrp="1"/>
          </p:cNvSpPr>
          <p:nvPr>
            <p:ph type="title"/>
          </p:nvPr>
        </p:nvSpPr>
        <p:spPr/>
        <p:txBody>
          <a:bodyPr/>
          <a:lstStyle/>
          <a:p>
            <a:r>
              <a:rPr lang="en-GB"/>
              <a:t>Why accessibility?</a:t>
            </a:r>
          </a:p>
        </p:txBody>
      </p:sp>
      <p:sp>
        <p:nvSpPr>
          <p:cNvPr id="3" name="Content Placeholder 2">
            <a:extLst>
              <a:ext uri="{FF2B5EF4-FFF2-40B4-BE49-F238E27FC236}">
                <a16:creationId xmlns:a16="http://schemas.microsoft.com/office/drawing/2014/main" id="{7949B035-8716-4BFE-AC36-6839E3EE7A70}"/>
              </a:ext>
            </a:extLst>
          </p:cNvPr>
          <p:cNvSpPr>
            <a:spLocks noGrp="1"/>
          </p:cNvSpPr>
          <p:nvPr>
            <p:ph idx="1"/>
          </p:nvPr>
        </p:nvSpPr>
        <p:spPr/>
        <p:txBody>
          <a:bodyPr/>
          <a:lstStyle/>
          <a:p>
            <a:pPr>
              <a:buFont typeface="Wingdings" panose="05000000000000000000" pitchFamily="2" charset="2"/>
              <a:buChar char=""/>
            </a:pPr>
            <a:r>
              <a:rPr lang="en-GB"/>
              <a:t>Not only is it is the right thing to do…</a:t>
            </a:r>
          </a:p>
          <a:p>
            <a:pPr>
              <a:buFont typeface="Wingdings" panose="05000000000000000000" pitchFamily="2" charset="2"/>
              <a:buChar char=""/>
            </a:pPr>
            <a:r>
              <a:rPr lang="en-GB"/>
              <a:t>… but in some case it is the law</a:t>
            </a:r>
          </a:p>
          <a:p>
            <a:pPr>
              <a:buFont typeface="Wingdings" panose="05000000000000000000" pitchFamily="2" charset="2"/>
              <a:buChar char=""/>
            </a:pPr>
            <a:r>
              <a:rPr lang="en-GB"/>
              <a:t>Not only about screen reader users</a:t>
            </a:r>
          </a:p>
          <a:p>
            <a:pPr>
              <a:buFont typeface="Wingdings" panose="05000000000000000000" pitchFamily="2" charset="2"/>
              <a:buChar char=""/>
            </a:pPr>
            <a:r>
              <a:rPr lang="en-GB"/>
              <a:t>It requires some effort (but not a lot!)</a:t>
            </a:r>
          </a:p>
          <a:p>
            <a:pPr>
              <a:buFont typeface="Wingdings" panose="05000000000000000000" pitchFamily="2" charset="2"/>
              <a:buChar char=""/>
            </a:pPr>
            <a:r>
              <a:rPr lang="en-GB"/>
              <a:t>You can do this!</a:t>
            </a:r>
          </a:p>
        </p:txBody>
      </p:sp>
      <p:pic>
        <p:nvPicPr>
          <p:cNvPr id="7" name="Picture 6" descr="Famous Uncle Sam poster reads 'I want you for accessible Word documents, nearest recruiting station'">
            <a:extLst>
              <a:ext uri="{FF2B5EF4-FFF2-40B4-BE49-F238E27FC236}">
                <a16:creationId xmlns:a16="http://schemas.microsoft.com/office/drawing/2014/main" id="{EFC739BB-4E25-4168-BD26-022511CC4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0322" y="647105"/>
            <a:ext cx="2262224" cy="3748505"/>
          </a:xfrm>
          <a:prstGeom prst="rect">
            <a:avLst/>
          </a:prstGeom>
        </p:spPr>
      </p:pic>
    </p:spTree>
    <p:extLst>
      <p:ext uri="{BB962C8B-B14F-4D97-AF65-F5344CB8AC3E}">
        <p14:creationId xmlns:p14="http://schemas.microsoft.com/office/powerpoint/2010/main" val="128867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AAE9-43B0-4CBC-A9DB-0E8152534AD6}"/>
              </a:ext>
            </a:extLst>
          </p:cNvPr>
          <p:cNvSpPr>
            <a:spLocks noGrp="1"/>
          </p:cNvSpPr>
          <p:nvPr>
            <p:ph type="title"/>
          </p:nvPr>
        </p:nvSpPr>
        <p:spPr/>
        <p:txBody>
          <a:bodyPr/>
          <a:lstStyle/>
          <a:p>
            <a:r>
              <a:rPr lang="en-US"/>
              <a:t>Microsoft and Accessibility</a:t>
            </a:r>
            <a:endParaRPr lang="en-GB"/>
          </a:p>
        </p:txBody>
      </p:sp>
      <p:pic>
        <p:nvPicPr>
          <p:cNvPr id="4" name="Picture 3" descr="Photo: Erin Williams">
            <a:extLst>
              <a:ext uri="{FF2B5EF4-FFF2-40B4-BE49-F238E27FC236}">
                <a16:creationId xmlns:a16="http://schemas.microsoft.com/office/drawing/2014/main" id="{278EF973-1201-482D-8F78-F2FBF242381C}"/>
              </a:ext>
            </a:extLst>
          </p:cNvPr>
          <p:cNvPicPr>
            <a:picLocks noChangeAspect="1"/>
          </p:cNvPicPr>
          <p:nvPr/>
        </p:nvPicPr>
        <p:blipFill rotWithShape="1">
          <a:blip r:embed="rId3"/>
          <a:srcRect l="6457" r="7570"/>
          <a:stretch/>
        </p:blipFill>
        <p:spPr>
          <a:xfrm>
            <a:off x="8436469" y="0"/>
            <a:ext cx="707531" cy="822960"/>
          </a:xfrm>
          <a:prstGeom prst="rect">
            <a:avLst/>
          </a:prstGeom>
        </p:spPr>
      </p:pic>
      <p:sp>
        <p:nvSpPr>
          <p:cNvPr id="5" name="Content Placeholder 2">
            <a:extLst>
              <a:ext uri="{FF2B5EF4-FFF2-40B4-BE49-F238E27FC236}">
                <a16:creationId xmlns:a16="http://schemas.microsoft.com/office/drawing/2014/main" id="{825DCF8D-8042-43E9-95FA-44D8E022F492}"/>
              </a:ext>
            </a:extLst>
          </p:cNvPr>
          <p:cNvSpPr txBox="1">
            <a:spLocks/>
          </p:cNvSpPr>
          <p:nvPr/>
        </p:nvSpPr>
        <p:spPr bwMode="auto">
          <a:xfrm>
            <a:off x="382494" y="1227296"/>
            <a:ext cx="8229600" cy="30932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a:lstStyle>
          <a:p>
            <a:pPr>
              <a:buFont typeface="Wingdings" panose="020B0604020202020204" pitchFamily="34" charset="0"/>
              <a:buChar char="q"/>
            </a:pPr>
            <a:r>
              <a:rPr lang="en-US" sz="2400" kern="0">
                <a:latin typeface="Atkinson Hyperlegible"/>
              </a:rPr>
              <a:t>Microsoft’s mission - Empower every person and every organization on the planet to achieve more</a:t>
            </a:r>
            <a:endParaRPr lang="en-US" kern="0"/>
          </a:p>
          <a:p>
            <a:pPr lvl="1">
              <a:buFont typeface="Wingdings" panose="020B0604020202020204" pitchFamily="34" charset="0"/>
              <a:buChar char="q"/>
            </a:pPr>
            <a:r>
              <a:rPr lang="en-US" sz="2000" kern="0">
                <a:latin typeface="Atkinson Hyperlegible"/>
              </a:rPr>
              <a:t>Every person, empowered, in every context</a:t>
            </a:r>
          </a:p>
          <a:p>
            <a:pPr>
              <a:buFont typeface="Wingdings" panose="020B0604020202020204" pitchFamily="34" charset="0"/>
              <a:buChar char="q"/>
            </a:pPr>
            <a:r>
              <a:rPr lang="en-US" sz="2400" kern="0">
                <a:latin typeface="Atkinson Hyperlegible"/>
              </a:rPr>
              <a:t>We are taking an integrated approach to inclusion</a:t>
            </a:r>
            <a:endParaRPr lang="en-US" sz="2400" kern="0"/>
          </a:p>
          <a:p>
            <a:pPr lvl="1">
              <a:buFont typeface="Wingdings" panose="020B0604020202020204" pitchFamily="34" charset="0"/>
              <a:buChar char="q"/>
            </a:pPr>
            <a:r>
              <a:rPr lang="en-US" sz="2000" kern="0">
                <a:latin typeface="Atkinson Hyperlegible"/>
              </a:rPr>
              <a:t>Culture</a:t>
            </a:r>
          </a:p>
          <a:p>
            <a:pPr lvl="1">
              <a:buFont typeface="Wingdings" panose="020B0604020202020204" pitchFamily="34" charset="0"/>
              <a:buChar char="q"/>
            </a:pPr>
            <a:r>
              <a:rPr lang="en-US" sz="2000" kern="0">
                <a:latin typeface="Atkinson Hyperlegible"/>
              </a:rPr>
              <a:t>Systems</a:t>
            </a:r>
            <a:endParaRPr lang="en-US" sz="2000" kern="0"/>
          </a:p>
          <a:p>
            <a:pPr lvl="1">
              <a:buFont typeface="Wingdings" panose="020B0604020202020204" pitchFamily="34" charset="0"/>
              <a:buChar char="q"/>
            </a:pPr>
            <a:r>
              <a:rPr lang="en-US" sz="2000" kern="0">
                <a:latin typeface="Atkinson Hyperlegible"/>
              </a:rPr>
              <a:t>Products</a:t>
            </a:r>
            <a:endParaRPr lang="en-US" sz="2000" kern="0"/>
          </a:p>
          <a:p>
            <a:pPr lvl="1">
              <a:buFont typeface="Wingdings" panose="020B0604020202020204" pitchFamily="34" charset="0"/>
              <a:buChar char="q"/>
            </a:pPr>
            <a:r>
              <a:rPr lang="en-US" sz="2000" kern="0">
                <a:latin typeface="Atkinson Hyperlegible"/>
              </a:rPr>
              <a:t>Future</a:t>
            </a:r>
            <a:endParaRPr lang="en-US" sz="2000" kern="0"/>
          </a:p>
          <a:p>
            <a:pPr lvl="1">
              <a:buFont typeface="Wingdings" panose="020B0604020202020204" pitchFamily="34" charset="0"/>
              <a:buChar char="q"/>
            </a:pPr>
            <a:endParaRPr lang="en-US" sz="2000" kern="0"/>
          </a:p>
        </p:txBody>
      </p:sp>
    </p:spTree>
    <p:extLst>
      <p:ext uri="{BB962C8B-B14F-4D97-AF65-F5344CB8AC3E}">
        <p14:creationId xmlns:p14="http://schemas.microsoft.com/office/powerpoint/2010/main" val="178988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AAE9-43B0-4CBC-A9DB-0E8152534AD6}"/>
              </a:ext>
            </a:extLst>
          </p:cNvPr>
          <p:cNvSpPr>
            <a:spLocks noGrp="1"/>
          </p:cNvSpPr>
          <p:nvPr>
            <p:ph type="title"/>
          </p:nvPr>
        </p:nvSpPr>
        <p:spPr/>
        <p:txBody>
          <a:bodyPr/>
          <a:lstStyle/>
          <a:p>
            <a:r>
              <a:rPr lang="en-US"/>
              <a:t>Word and accessibility</a:t>
            </a:r>
            <a:endParaRPr lang="en-GB"/>
          </a:p>
        </p:txBody>
      </p:sp>
      <p:pic>
        <p:nvPicPr>
          <p:cNvPr id="2050" name="Picture 2" descr="logo: Word icon">
            <a:extLst>
              <a:ext uri="{FF2B5EF4-FFF2-40B4-BE49-F238E27FC236}">
                <a16:creationId xmlns:a16="http://schemas.microsoft.com/office/drawing/2014/main" id="{23D5683C-997A-4F58-8BA5-636DF543B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299" y="3612159"/>
            <a:ext cx="1329701" cy="119538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A12AAE6A-11F4-4934-ACB1-7BACC74A520E}"/>
              </a:ext>
            </a:extLst>
          </p:cNvPr>
          <p:cNvSpPr txBox="1">
            <a:spLocks/>
          </p:cNvSpPr>
          <p:nvPr/>
        </p:nvSpPr>
        <p:spPr bwMode="auto">
          <a:xfrm>
            <a:off x="457200" y="1504950"/>
            <a:ext cx="8229600" cy="30932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a:lstStyle>
          <a:p>
            <a:pPr>
              <a:buFont typeface="Wingdings" panose="05000000000000000000" pitchFamily="2" charset="2"/>
              <a:buChar char=""/>
            </a:pPr>
            <a:r>
              <a:rPr lang="en-US" sz="2400" kern="0">
                <a:latin typeface="Atkinson Hyperlegible"/>
              </a:rPr>
              <a:t>Microsoft Word is currently the most widely-used word processor on the market</a:t>
            </a:r>
            <a:endParaRPr lang="en-US" sz="2400" kern="0"/>
          </a:p>
          <a:p>
            <a:pPr>
              <a:buFont typeface="Wingdings" panose="05000000000000000000" pitchFamily="2" charset="2"/>
              <a:buChar char=""/>
            </a:pPr>
            <a:r>
              <a:rPr lang="en-US" sz="2400" kern="0"/>
              <a:t>The application is accessible and widely taught</a:t>
            </a:r>
          </a:p>
          <a:p>
            <a:pPr>
              <a:buFont typeface="Wingdings" panose="05000000000000000000" pitchFamily="2" charset="2"/>
              <a:buChar char=""/>
            </a:pPr>
            <a:r>
              <a:rPr lang="en-US" sz="2400" kern="0"/>
              <a:t>Built-in features to support and encourage accessibility</a:t>
            </a:r>
          </a:p>
          <a:p>
            <a:pPr>
              <a:buFont typeface="Wingdings" panose="05000000000000000000" pitchFamily="2" charset="2"/>
              <a:buChar char=""/>
            </a:pPr>
            <a:r>
              <a:rPr lang="en-US" sz="2400" kern="0"/>
              <a:t>The techniques covered in this webinar apply to Windows, macOS and online versions of Word.</a:t>
            </a:r>
          </a:p>
        </p:txBody>
      </p:sp>
      <p:pic>
        <p:nvPicPr>
          <p:cNvPr id="5" name="Picture 4" descr="Photo: Erin Williams">
            <a:extLst>
              <a:ext uri="{FF2B5EF4-FFF2-40B4-BE49-F238E27FC236}">
                <a16:creationId xmlns:a16="http://schemas.microsoft.com/office/drawing/2014/main" id="{B9D74117-017B-4FD5-ABFA-46E4AB538BC4}"/>
              </a:ext>
            </a:extLst>
          </p:cNvPr>
          <p:cNvPicPr>
            <a:picLocks noChangeAspect="1"/>
          </p:cNvPicPr>
          <p:nvPr/>
        </p:nvPicPr>
        <p:blipFill rotWithShape="1">
          <a:blip r:embed="rId4"/>
          <a:srcRect l="6457" r="7570"/>
          <a:stretch/>
        </p:blipFill>
        <p:spPr>
          <a:xfrm>
            <a:off x="8436469" y="0"/>
            <a:ext cx="707531" cy="822960"/>
          </a:xfrm>
          <a:prstGeom prst="rect">
            <a:avLst/>
          </a:prstGeom>
        </p:spPr>
      </p:pic>
    </p:spTree>
    <p:extLst>
      <p:ext uri="{BB962C8B-B14F-4D97-AF65-F5344CB8AC3E}">
        <p14:creationId xmlns:p14="http://schemas.microsoft.com/office/powerpoint/2010/main" val="1580192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226A-5609-4588-B7D0-55E9798DA21A}"/>
              </a:ext>
            </a:extLst>
          </p:cNvPr>
          <p:cNvSpPr>
            <a:spLocks noGrp="1"/>
          </p:cNvSpPr>
          <p:nvPr>
            <p:ph type="title"/>
          </p:nvPr>
        </p:nvSpPr>
        <p:spPr/>
        <p:txBody>
          <a:bodyPr/>
          <a:lstStyle/>
          <a:p>
            <a:r>
              <a:rPr lang="en-GB"/>
              <a:t>Examples of a11y barriers / solutions #1</a:t>
            </a:r>
          </a:p>
        </p:txBody>
      </p:sp>
      <p:sp>
        <p:nvSpPr>
          <p:cNvPr id="3" name="Content Placeholder 2">
            <a:extLst>
              <a:ext uri="{FF2B5EF4-FFF2-40B4-BE49-F238E27FC236}">
                <a16:creationId xmlns:a16="http://schemas.microsoft.com/office/drawing/2014/main" id="{9C6E936D-AD5E-4975-B431-E40ABD083ED1}"/>
              </a:ext>
            </a:extLst>
          </p:cNvPr>
          <p:cNvSpPr>
            <a:spLocks noGrp="1"/>
          </p:cNvSpPr>
          <p:nvPr>
            <p:ph idx="1"/>
          </p:nvPr>
        </p:nvSpPr>
        <p:spPr/>
        <p:txBody>
          <a:bodyPr/>
          <a:lstStyle/>
          <a:p>
            <a:r>
              <a:rPr lang="en-GB"/>
              <a:t>Text content as an image</a:t>
            </a:r>
          </a:p>
          <a:p>
            <a:r>
              <a:rPr lang="en-GB">
                <a:solidFill>
                  <a:schemeClr val="bg1">
                    <a:lumMod val="65000"/>
                  </a:schemeClr>
                </a:solidFill>
              </a:rPr>
              <a:t>Missing heading structure</a:t>
            </a:r>
          </a:p>
          <a:p>
            <a:r>
              <a:rPr lang="en-GB">
                <a:solidFill>
                  <a:schemeClr val="bg1">
                    <a:lumMod val="65000"/>
                  </a:schemeClr>
                </a:solidFill>
              </a:rPr>
              <a:t>No image descriptions</a:t>
            </a:r>
          </a:p>
        </p:txBody>
      </p:sp>
    </p:spTree>
    <p:extLst>
      <p:ext uri="{BB962C8B-B14F-4D97-AF65-F5344CB8AC3E}">
        <p14:creationId xmlns:p14="http://schemas.microsoft.com/office/powerpoint/2010/main" val="3902002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4143-9EB9-457D-AE90-FD6C16DCE297}"/>
              </a:ext>
            </a:extLst>
          </p:cNvPr>
          <p:cNvSpPr>
            <a:spLocks noGrp="1"/>
          </p:cNvSpPr>
          <p:nvPr>
            <p:ph type="title"/>
          </p:nvPr>
        </p:nvSpPr>
        <p:spPr>
          <a:xfrm>
            <a:off x="457200" y="208360"/>
            <a:ext cx="8229600" cy="877490"/>
          </a:xfrm>
        </p:spPr>
        <p:txBody>
          <a:bodyPr/>
          <a:lstStyle/>
          <a:p>
            <a:r>
              <a:rPr lang="en-GB"/>
              <a:t>Table as an image #1</a:t>
            </a:r>
          </a:p>
        </p:txBody>
      </p:sp>
      <p:pic>
        <p:nvPicPr>
          <p:cNvPr id="5" name="Content Placeholder 4" descr="screen capture of Word showing a table">
            <a:extLst>
              <a:ext uri="{FF2B5EF4-FFF2-40B4-BE49-F238E27FC236}">
                <a16:creationId xmlns:a16="http://schemas.microsoft.com/office/drawing/2014/main" id="{8F8541AC-4D07-46F4-B831-C29544746DEA}"/>
              </a:ext>
            </a:extLst>
          </p:cNvPr>
          <p:cNvPicPr>
            <a:picLocks noGrp="1" noChangeAspect="1"/>
          </p:cNvPicPr>
          <p:nvPr>
            <p:ph idx="1"/>
          </p:nvPr>
        </p:nvPicPr>
        <p:blipFill>
          <a:blip r:embed="rId3"/>
          <a:stretch>
            <a:fillRect/>
          </a:stretch>
        </p:blipFill>
        <p:spPr>
          <a:xfrm>
            <a:off x="1734365" y="1200150"/>
            <a:ext cx="5675269" cy="3398838"/>
          </a:xfrm>
        </p:spPr>
      </p:pic>
    </p:spTree>
    <p:extLst>
      <p:ext uri="{BB962C8B-B14F-4D97-AF65-F5344CB8AC3E}">
        <p14:creationId xmlns:p14="http://schemas.microsoft.com/office/powerpoint/2010/main" val="2924869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4143-9EB9-457D-AE90-FD6C16DCE297}"/>
              </a:ext>
            </a:extLst>
          </p:cNvPr>
          <p:cNvSpPr>
            <a:spLocks noGrp="1"/>
          </p:cNvSpPr>
          <p:nvPr>
            <p:ph type="title"/>
          </p:nvPr>
        </p:nvSpPr>
        <p:spPr/>
        <p:txBody>
          <a:bodyPr/>
          <a:lstStyle/>
          <a:p>
            <a:r>
              <a:rPr lang="en-GB"/>
              <a:t>Table as an image #2</a:t>
            </a:r>
          </a:p>
        </p:txBody>
      </p:sp>
      <p:pic>
        <p:nvPicPr>
          <p:cNvPr id="4" name="Picture 3" descr="screenshot of Word with high contrast mode active, with the table image not altered">
            <a:extLst>
              <a:ext uri="{FF2B5EF4-FFF2-40B4-BE49-F238E27FC236}">
                <a16:creationId xmlns:a16="http://schemas.microsoft.com/office/drawing/2014/main" id="{84ECF29A-D413-419D-B393-A33E774AD73D}"/>
              </a:ext>
            </a:extLst>
          </p:cNvPr>
          <p:cNvPicPr>
            <a:picLocks noChangeAspect="1"/>
          </p:cNvPicPr>
          <p:nvPr/>
        </p:nvPicPr>
        <p:blipFill>
          <a:blip r:embed="rId3"/>
          <a:stretch>
            <a:fillRect/>
          </a:stretch>
        </p:blipFill>
        <p:spPr>
          <a:xfrm>
            <a:off x="1734364" y="1200150"/>
            <a:ext cx="5675269" cy="3385456"/>
          </a:xfrm>
          <a:prstGeom prst="rect">
            <a:avLst/>
          </a:prstGeom>
        </p:spPr>
      </p:pic>
    </p:spTree>
    <p:extLst>
      <p:ext uri="{BB962C8B-B14F-4D97-AF65-F5344CB8AC3E}">
        <p14:creationId xmlns:p14="http://schemas.microsoft.com/office/powerpoint/2010/main" val="3397084225"/>
      </p:ext>
    </p:extLst>
  </p:cSld>
  <p:clrMapOvr>
    <a:masterClrMapping/>
  </p:clrMapOvr>
</p:sld>
</file>

<file path=ppt/theme/theme1.xml><?xml version="1.0" encoding="utf-8"?>
<a:theme xmlns:a="http://schemas.openxmlformats.org/drawingml/2006/main" name="Presentation_level">
  <a:themeElements>
    <a:clrScheme name="Custom 27">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Leve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FA944D0-0B4F-4997-A85F-29CA9BE44FFF}">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78F83B3EE6F34F8C8CEE2712533BEB" ma:contentTypeVersion="12" ma:contentTypeDescription="Create a new document." ma:contentTypeScope="" ma:versionID="5509f126feda860b9ef6e22c5863cfbe">
  <xsd:schema xmlns:xsd="http://www.w3.org/2001/XMLSchema" xmlns:xs="http://www.w3.org/2001/XMLSchema" xmlns:p="http://schemas.microsoft.com/office/2006/metadata/properties" xmlns:ns2="cca373d1-332c-4216-9e4a-3c49ea854ba0" xmlns:ns3="e7d089c6-2f48-4a7a-80bd-27aef5729c3b" targetNamespace="http://schemas.microsoft.com/office/2006/metadata/properties" ma:root="true" ma:fieldsID="945c59c3fde2dff88e8171d920a690f2" ns2:_="" ns3:_="">
    <xsd:import namespace="cca373d1-332c-4216-9e4a-3c49ea854ba0"/>
    <xsd:import namespace="e7d089c6-2f48-4a7a-80bd-27aef5729c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373d1-332c-4216-9e4a-3c49ea854b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d089c6-2f48-4a7a-80bd-27aef5729c3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C15236-0FD5-4C05-9685-FF9EB70D8373}">
  <ds:schemaRefs>
    <ds:schemaRef ds:uri="9dec4d84-8685-4aaf-9a98-a0694149e89e"/>
    <ds:schemaRef ds:uri="a40d51f4-f0d6-4f05-b688-6aaf2563ee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A51305-A9BE-4963-8777-75E564ACE1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a373d1-332c-4216-9e4a-3c49ea854ba0"/>
    <ds:schemaRef ds:uri="e7d089c6-2f48-4a7a-80bd-27aef5729c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F0D1AF-67A9-40E6-9F11-470CF4E229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Presentation_level</Template>
  <TotalTime>0</TotalTime>
  <Words>2222</Words>
  <Application>Microsoft Office PowerPoint</Application>
  <PresentationFormat>On-screen Show (16:9)</PresentationFormat>
  <Paragraphs>151</Paragraphs>
  <Slides>34</Slides>
  <Notes>34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Wingdings</vt:lpstr>
      <vt:lpstr>Times New Roman</vt:lpstr>
      <vt:lpstr>Calibri</vt:lpstr>
      <vt:lpstr>Atkinson Hyperlegible</vt:lpstr>
      <vt:lpstr>Presentation_level</vt:lpstr>
      <vt:lpstr>Word Document Accessibility 101</vt:lpstr>
      <vt:lpstr>Your panel</vt:lpstr>
      <vt:lpstr>Overview</vt:lpstr>
      <vt:lpstr>Why accessibility?</vt:lpstr>
      <vt:lpstr>Microsoft and Accessibility</vt:lpstr>
      <vt:lpstr>Word and accessibility</vt:lpstr>
      <vt:lpstr>Examples of a11y barriers / solutions #1</vt:lpstr>
      <vt:lpstr>Table as an image #1</vt:lpstr>
      <vt:lpstr>Table as an image #2</vt:lpstr>
      <vt:lpstr>Table as an image #3</vt:lpstr>
      <vt:lpstr>Examples of a11y barriers / solutions #2</vt:lpstr>
      <vt:lpstr>No heading structure</vt:lpstr>
      <vt:lpstr>With heading structure</vt:lpstr>
      <vt:lpstr>Examples of a11y barriers / solutions #3</vt:lpstr>
      <vt:lpstr>Missing image descriptions</vt:lpstr>
      <vt:lpstr>With image descriptions</vt:lpstr>
      <vt:lpstr>Word Document Structure</vt:lpstr>
      <vt:lpstr>Graphics</vt:lpstr>
      <vt:lpstr>Alt text #1</vt:lpstr>
      <vt:lpstr>Alt text #2</vt:lpstr>
      <vt:lpstr>Alt text #3</vt:lpstr>
      <vt:lpstr>Alt text #4</vt:lpstr>
      <vt:lpstr>Tables</vt:lpstr>
      <vt:lpstr>Row headings #1</vt:lpstr>
      <vt:lpstr>Row headings #2</vt:lpstr>
      <vt:lpstr>Row headings #3</vt:lpstr>
      <vt:lpstr>Content considerations</vt:lpstr>
      <vt:lpstr>Display text for links #1</vt:lpstr>
      <vt:lpstr>Display text for links #2</vt:lpstr>
      <vt:lpstr>Display text for links #3</vt:lpstr>
      <vt:lpstr>Testing for Accessibility</vt:lpstr>
      <vt:lpstr>Conclusions</vt:lpstr>
      <vt:lpstr>Discussion and Q&amp;A</vt:lpstr>
      <vt:lpstr>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Orme</dc:creator>
  <cp:lastModifiedBy>Dave Gunn</cp:lastModifiedBy>
  <cp:revision>1</cp:revision>
  <cp:lastPrinted>2018-04-23T12:10:28Z</cp:lastPrinted>
  <dcterms:created xsi:type="dcterms:W3CDTF">2016-09-30T11:45:11Z</dcterms:created>
  <dcterms:modified xsi:type="dcterms:W3CDTF">2021-03-15T14:17:48Z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TC060874521033</vt:lpwstr>
  </property>
  <property fmtid="{D5CDD505-2E9C-101B-9397-08002B2CF9AE}" pid="3" name="ContentTypeId">
    <vt:lpwstr>0x0101009978F83B3EE6F34F8C8CEE2712533BEB</vt:lpwstr>
  </property>
</Properties>
</file>