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56" r:id="rId5"/>
    <p:sldId id="328" r:id="rId6"/>
    <p:sldId id="391" r:id="rId7"/>
    <p:sldId id="414" r:id="rId8"/>
    <p:sldId id="415" r:id="rId9"/>
    <p:sldId id="416" r:id="rId10"/>
    <p:sldId id="417" r:id="rId11"/>
    <p:sldId id="418" r:id="rId12"/>
    <p:sldId id="419" r:id="rId13"/>
    <p:sldId id="420" r:id="rId14"/>
    <p:sldId id="421" r:id="rId15"/>
    <p:sldId id="413" r:id="rId16"/>
    <p:sldId id="281" r:id="rId17"/>
    <p:sldId id="327" r:id="rId18"/>
  </p:sldIdLst>
  <p:sldSz cx="9144000" cy="5143500" type="screen16x9"/>
  <p:notesSz cx="7010400" cy="9296400"/>
  <p:embeddedFontLst>
    <p:embeddedFont>
      <p:font typeface="Atkinson Hyperlegible" pitchFamily="2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lly Dedecker" initials="SD" lastIdx="70" clrIdx="0"/>
  <p:cmAuthor id="14" name="Brian O'Leary" initials="BO" lastIdx="0" clrIdx="14"/>
  <p:cmAuthor id="1" name="Kat Meyer" initials="" lastIdx="0" clrIdx="1"/>
  <p:cmAuthor id="15" name="Peter Balis" initials="PB" lastIdx="1" clrIdx="15"/>
  <p:cmAuthor id="16" name="Julie Blattberg" initials="" lastIdx="58" clrIdx="16"/>
  <p:cmAuthor id="13" name="BISG Inc" initials="BI [12]" lastIdx="1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3AF4"/>
    <a:srgbClr val="5C70D6"/>
    <a:srgbClr val="CCC1DB"/>
    <a:srgbClr val="02B0F1"/>
    <a:srgbClr val="B8CDE6"/>
    <a:srgbClr val="7D88F8"/>
    <a:srgbClr val="A8AFFA"/>
    <a:srgbClr val="88F87D"/>
    <a:srgbClr val="F87D88"/>
    <a:srgbClr val="4D5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2" d="100"/>
          <a:sy n="152" d="100"/>
        </p:scale>
        <p:origin x="150" y="82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ashant Verma" userId="3e4f7ee6-f536-497d-8598-a4b7d9848618" providerId="ADAL" clId="{F73D0890-90A5-491E-B9B5-ADD6278AC754}"/>
    <pc:docChg chg="modSld">
      <pc:chgData name="Prashant Verma" userId="3e4f7ee6-f536-497d-8598-a4b7d9848618" providerId="ADAL" clId="{F73D0890-90A5-491E-B9B5-ADD6278AC754}" dt="2021-04-06T10:49:38.057" v="99" actId="15"/>
      <pc:docMkLst>
        <pc:docMk/>
      </pc:docMkLst>
      <pc:sldChg chg="modSp mod">
        <pc:chgData name="Prashant Verma" userId="3e4f7ee6-f536-497d-8598-a4b7d9848618" providerId="ADAL" clId="{F73D0890-90A5-491E-B9B5-ADD6278AC754}" dt="2021-04-06T10:49:38.057" v="99" actId="15"/>
        <pc:sldMkLst>
          <pc:docMk/>
          <pc:sldMk cId="8340430" sldId="417"/>
        </pc:sldMkLst>
        <pc:spChg chg="mod">
          <ac:chgData name="Prashant Verma" userId="3e4f7ee6-f536-497d-8598-a4b7d9848618" providerId="ADAL" clId="{F73D0890-90A5-491E-B9B5-ADD6278AC754}" dt="2021-04-06T10:49:38.057" v="99" actId="15"/>
          <ac:spMkLst>
            <pc:docMk/>
            <pc:sldMk cId="8340430" sldId="417"/>
            <ac:spMk id="3" creationId="{478E3186-2019-D946-8C67-BE83FFBCC65E}"/>
          </ac:spMkLst>
        </pc:spChg>
      </pc:sldChg>
    </pc:docChg>
  </pc:docChgLst>
  <pc:docChgLst>
    <pc:chgData name="Dave Gunn" userId="ee78835e-fb94-4ec5-86f2-a9891869c42d" providerId="ADAL" clId="{5DB538F7-895A-40F7-8BD5-1AAE627B5027}"/>
    <pc:docChg chg="custSel delSld modSld">
      <pc:chgData name="Dave Gunn" userId="ee78835e-fb94-4ec5-86f2-a9891869c42d" providerId="ADAL" clId="{5DB538F7-895A-40F7-8BD5-1AAE627B5027}" dt="2021-04-12T21:24:44.864" v="25" actId="47"/>
      <pc:docMkLst>
        <pc:docMk/>
      </pc:docMkLst>
      <pc:sldChg chg="delSp modSp mod">
        <pc:chgData name="Dave Gunn" userId="ee78835e-fb94-4ec5-86f2-a9891869c42d" providerId="ADAL" clId="{5DB538F7-895A-40F7-8BD5-1AAE627B5027}" dt="2021-04-12T21:23:48.193" v="22" actId="1036"/>
        <pc:sldMkLst>
          <pc:docMk/>
          <pc:sldMk cId="0" sldId="256"/>
        </pc:sldMkLst>
        <pc:spChg chg="del">
          <ac:chgData name="Dave Gunn" userId="ee78835e-fb94-4ec5-86f2-a9891869c42d" providerId="ADAL" clId="{5DB538F7-895A-40F7-8BD5-1AAE627B5027}" dt="2021-04-12T21:23:39.386" v="0" actId="478"/>
          <ac:spMkLst>
            <pc:docMk/>
            <pc:sldMk cId="0" sldId="256"/>
            <ac:spMk id="7" creationId="{B56B7010-38F1-493E-8D35-16B4BD92F716}"/>
          </ac:spMkLst>
        </pc:spChg>
        <pc:spChg chg="mod">
          <ac:chgData name="Dave Gunn" userId="ee78835e-fb94-4ec5-86f2-a9891869c42d" providerId="ADAL" clId="{5DB538F7-895A-40F7-8BD5-1AAE627B5027}" dt="2021-04-12T21:23:48.193" v="22" actId="1036"/>
          <ac:spMkLst>
            <pc:docMk/>
            <pc:sldMk cId="0" sldId="256"/>
            <ac:spMk id="2050" creationId="{00000000-0000-0000-0000-000000000000}"/>
          </ac:spMkLst>
        </pc:spChg>
        <pc:picChg chg="del">
          <ac:chgData name="Dave Gunn" userId="ee78835e-fb94-4ec5-86f2-a9891869c42d" providerId="ADAL" clId="{5DB538F7-895A-40F7-8BD5-1AAE627B5027}" dt="2021-04-12T21:23:39.386" v="0" actId="478"/>
          <ac:picMkLst>
            <pc:docMk/>
            <pc:sldMk cId="0" sldId="256"/>
            <ac:picMk id="6" creationId="{BEB5C35D-7F4E-419D-9DD2-C012E19740EF}"/>
          </ac:picMkLst>
        </pc:picChg>
      </pc:sldChg>
      <pc:sldChg chg="del">
        <pc:chgData name="Dave Gunn" userId="ee78835e-fb94-4ec5-86f2-a9891869c42d" providerId="ADAL" clId="{5DB538F7-895A-40F7-8BD5-1AAE627B5027}" dt="2021-04-12T21:23:55.474" v="24" actId="47"/>
        <pc:sldMkLst>
          <pc:docMk/>
          <pc:sldMk cId="1627399592" sldId="359"/>
        </pc:sldMkLst>
      </pc:sldChg>
      <pc:sldChg chg="del">
        <pc:chgData name="Dave Gunn" userId="ee78835e-fb94-4ec5-86f2-a9891869c42d" providerId="ADAL" clId="{5DB538F7-895A-40F7-8BD5-1AAE627B5027}" dt="2021-04-12T21:24:44.864" v="25" actId="47"/>
        <pc:sldMkLst>
          <pc:docMk/>
          <pc:sldMk cId="3385121341" sldId="422"/>
        </pc:sldMkLst>
      </pc:sldChg>
      <pc:sldChg chg="del">
        <pc:chgData name="Dave Gunn" userId="ee78835e-fb94-4ec5-86f2-a9891869c42d" providerId="ADAL" clId="{5DB538F7-895A-40F7-8BD5-1AAE627B5027}" dt="2021-04-12T21:23:52.156" v="23" actId="47"/>
        <pc:sldMkLst>
          <pc:docMk/>
          <pc:sldMk cId="3930498043" sldId="423"/>
        </pc:sldMkLst>
      </pc:sldChg>
    </pc:docChg>
  </pc:docChgLst>
  <pc:docChgLst>
    <pc:chgData name="Richard Orme" userId="8848ce34-9c74-4ac9-9c06-dbfc8e61e81b" providerId="ADAL" clId="{39A9A923-BC1A-46F2-810E-FC54CC297B1D}"/>
    <pc:docChg chg="modSld">
      <pc:chgData name="Richard Orme" userId="8848ce34-9c74-4ac9-9c06-dbfc8e61e81b" providerId="ADAL" clId="{39A9A923-BC1A-46F2-810E-FC54CC297B1D}" dt="2021-04-02T21:19:31.796" v="2"/>
      <pc:docMkLst>
        <pc:docMk/>
      </pc:docMkLst>
      <pc:sldChg chg="modSp mod">
        <pc:chgData name="Richard Orme" userId="8848ce34-9c74-4ac9-9c06-dbfc8e61e81b" providerId="ADAL" clId="{39A9A923-BC1A-46F2-810E-FC54CC297B1D}" dt="2021-04-02T21:19:31.796" v="2"/>
        <pc:sldMkLst>
          <pc:docMk/>
          <pc:sldMk cId="1664699304" sldId="413"/>
        </pc:sldMkLst>
        <pc:spChg chg="ord">
          <ac:chgData name="Richard Orme" userId="8848ce34-9c74-4ac9-9c06-dbfc8e61e81b" providerId="ADAL" clId="{39A9A923-BC1A-46F2-810E-FC54CC297B1D}" dt="2021-04-02T21:19:26.504" v="0"/>
          <ac:spMkLst>
            <pc:docMk/>
            <pc:sldMk cId="1664699304" sldId="413"/>
            <ac:spMk id="3" creationId="{8E0864DE-0D94-4101-A657-26E00419AF23}"/>
          </ac:spMkLst>
        </pc:spChg>
        <pc:picChg chg="ord">
          <ac:chgData name="Richard Orme" userId="8848ce34-9c74-4ac9-9c06-dbfc8e61e81b" providerId="ADAL" clId="{39A9A923-BC1A-46F2-810E-FC54CC297B1D}" dt="2021-04-02T21:19:31.796" v="2"/>
          <ac:picMkLst>
            <pc:docMk/>
            <pc:sldMk cId="1664699304" sldId="413"/>
            <ac:picMk id="8" creationId="{54CEC1FF-B279-499D-891B-6EA7CFF3BB46}"/>
          </ac:picMkLst>
        </pc:picChg>
      </pc:sldChg>
    </pc:docChg>
  </pc:docChgLst>
  <pc:docChgLst>
    <pc:chgData name="Dave Gunn" userId="ee78835e-fb94-4ec5-86f2-a9891869c42d" providerId="ADAL" clId="{D1952E9A-4AFF-41A1-BEB0-13CF6320FC4D}"/>
    <pc:docChg chg="undo redo custSel addSld modSld">
      <pc:chgData name="Dave Gunn" userId="ee78835e-fb94-4ec5-86f2-a9891869c42d" providerId="ADAL" clId="{D1952E9A-4AFF-41A1-BEB0-13CF6320FC4D}" dt="2021-04-07T14:49:49.613" v="129"/>
      <pc:docMkLst>
        <pc:docMk/>
      </pc:docMkLst>
      <pc:sldChg chg="addSp modSp">
        <pc:chgData name="Dave Gunn" userId="ee78835e-fb94-4ec5-86f2-a9891869c42d" providerId="ADAL" clId="{D1952E9A-4AFF-41A1-BEB0-13CF6320FC4D}" dt="2021-04-07T14:49:47.591" v="128"/>
        <pc:sldMkLst>
          <pc:docMk/>
          <pc:sldMk cId="0" sldId="256"/>
        </pc:sldMkLst>
        <pc:spChg chg="add mod">
          <ac:chgData name="Dave Gunn" userId="ee78835e-fb94-4ec5-86f2-a9891869c42d" providerId="ADAL" clId="{D1952E9A-4AFF-41A1-BEB0-13CF6320FC4D}" dt="2021-04-07T14:49:47.591" v="128"/>
          <ac:spMkLst>
            <pc:docMk/>
            <pc:sldMk cId="0" sldId="256"/>
            <ac:spMk id="7" creationId="{B56B7010-38F1-493E-8D35-16B4BD92F716}"/>
          </ac:spMkLst>
        </pc:spChg>
        <pc:picChg chg="add mod">
          <ac:chgData name="Dave Gunn" userId="ee78835e-fb94-4ec5-86f2-a9891869c42d" providerId="ADAL" clId="{D1952E9A-4AFF-41A1-BEB0-13CF6320FC4D}" dt="2021-04-07T14:49:47.591" v="128"/>
          <ac:picMkLst>
            <pc:docMk/>
            <pc:sldMk cId="0" sldId="256"/>
            <ac:picMk id="6" creationId="{BEB5C35D-7F4E-419D-9DD2-C012E19740EF}"/>
          </ac:picMkLst>
        </pc:picChg>
      </pc:sldChg>
      <pc:sldChg chg="modSp mod">
        <pc:chgData name="Dave Gunn" userId="ee78835e-fb94-4ec5-86f2-a9891869c42d" providerId="ADAL" clId="{D1952E9A-4AFF-41A1-BEB0-13CF6320FC4D}" dt="2021-04-07T13:43:34.051" v="9"/>
        <pc:sldMkLst>
          <pc:docMk/>
          <pc:sldMk cId="1620301825" sldId="327"/>
        </pc:sldMkLst>
        <pc:spChg chg="mod">
          <ac:chgData name="Dave Gunn" userId="ee78835e-fb94-4ec5-86f2-a9891869c42d" providerId="ADAL" clId="{D1952E9A-4AFF-41A1-BEB0-13CF6320FC4D}" dt="2021-04-07T13:43:34.051" v="9"/>
          <ac:spMkLst>
            <pc:docMk/>
            <pc:sldMk cId="1620301825" sldId="327"/>
            <ac:spMk id="3" creationId="{478E3186-2019-D946-8C67-BE83FFBCC65E}"/>
          </ac:spMkLst>
        </pc:spChg>
      </pc:sldChg>
      <pc:sldChg chg="modSp mod">
        <pc:chgData name="Dave Gunn" userId="ee78835e-fb94-4ec5-86f2-a9891869c42d" providerId="ADAL" clId="{D1952E9A-4AFF-41A1-BEB0-13CF6320FC4D}" dt="2021-04-05T17:30:28.353" v="0" actId="207"/>
        <pc:sldMkLst>
          <pc:docMk/>
          <pc:sldMk cId="1772489088" sldId="414"/>
        </pc:sldMkLst>
        <pc:spChg chg="mod">
          <ac:chgData name="Dave Gunn" userId="ee78835e-fb94-4ec5-86f2-a9891869c42d" providerId="ADAL" clId="{D1952E9A-4AFF-41A1-BEB0-13CF6320FC4D}" dt="2021-04-05T17:30:28.353" v="0" actId="207"/>
          <ac:spMkLst>
            <pc:docMk/>
            <pc:sldMk cId="1772489088" sldId="414"/>
            <ac:spMk id="3" creationId="{478E3186-2019-D946-8C67-BE83FFBCC65E}"/>
          </ac:spMkLst>
        </pc:spChg>
      </pc:sldChg>
      <pc:sldChg chg="modSp mod">
        <pc:chgData name="Dave Gunn" userId="ee78835e-fb94-4ec5-86f2-a9891869c42d" providerId="ADAL" clId="{D1952E9A-4AFF-41A1-BEB0-13CF6320FC4D}" dt="2021-04-07T14:19:51.012" v="123" actId="962"/>
        <pc:sldMkLst>
          <pc:docMk/>
          <pc:sldMk cId="1191087303" sldId="418"/>
        </pc:sldMkLst>
        <pc:picChg chg="mod">
          <ac:chgData name="Dave Gunn" userId="ee78835e-fb94-4ec5-86f2-a9891869c42d" providerId="ADAL" clId="{D1952E9A-4AFF-41A1-BEB0-13CF6320FC4D}" dt="2021-04-07T14:19:51.012" v="123" actId="962"/>
          <ac:picMkLst>
            <pc:docMk/>
            <pc:sldMk cId="1191087303" sldId="418"/>
            <ac:picMk id="4" creationId="{51A51CF7-F462-4A2B-A68A-CFEF2D82C5CF}"/>
          </ac:picMkLst>
        </pc:picChg>
      </pc:sldChg>
      <pc:sldChg chg="modSp mod">
        <pc:chgData name="Dave Gunn" userId="ee78835e-fb94-4ec5-86f2-a9891869c42d" providerId="ADAL" clId="{D1952E9A-4AFF-41A1-BEB0-13CF6320FC4D}" dt="2021-04-07T14:19:54.930" v="125" actId="962"/>
        <pc:sldMkLst>
          <pc:docMk/>
          <pc:sldMk cId="2236091778" sldId="419"/>
        </pc:sldMkLst>
        <pc:picChg chg="mod">
          <ac:chgData name="Dave Gunn" userId="ee78835e-fb94-4ec5-86f2-a9891869c42d" providerId="ADAL" clId="{D1952E9A-4AFF-41A1-BEB0-13CF6320FC4D}" dt="2021-04-07T14:19:54.930" v="125" actId="962"/>
          <ac:picMkLst>
            <pc:docMk/>
            <pc:sldMk cId="2236091778" sldId="419"/>
            <ac:picMk id="4" creationId="{A718B197-A67F-4383-8FD6-A9E9E0D9790D}"/>
          </ac:picMkLst>
        </pc:picChg>
      </pc:sldChg>
      <pc:sldChg chg="modSp mod">
        <pc:chgData name="Dave Gunn" userId="ee78835e-fb94-4ec5-86f2-a9891869c42d" providerId="ADAL" clId="{D1952E9A-4AFF-41A1-BEB0-13CF6320FC4D}" dt="2021-04-07T14:19:59.235" v="127" actId="962"/>
        <pc:sldMkLst>
          <pc:docMk/>
          <pc:sldMk cId="4126176525" sldId="420"/>
        </pc:sldMkLst>
        <pc:picChg chg="mod">
          <ac:chgData name="Dave Gunn" userId="ee78835e-fb94-4ec5-86f2-a9891869c42d" providerId="ADAL" clId="{D1952E9A-4AFF-41A1-BEB0-13CF6320FC4D}" dt="2021-04-07T14:19:59.235" v="127" actId="962"/>
          <ac:picMkLst>
            <pc:docMk/>
            <pc:sldMk cId="4126176525" sldId="420"/>
            <ac:picMk id="4" creationId="{32A85A3C-70F0-44AF-94C4-C1D9C7D9D4FF}"/>
          </ac:picMkLst>
        </pc:picChg>
      </pc:sldChg>
      <pc:sldChg chg="modSp mod">
        <pc:chgData name="Dave Gunn" userId="ee78835e-fb94-4ec5-86f2-a9891869c42d" providerId="ADAL" clId="{D1952E9A-4AFF-41A1-BEB0-13CF6320FC4D}" dt="2021-04-07T14:19:29.851" v="121" actId="962"/>
        <pc:sldMkLst>
          <pc:docMk/>
          <pc:sldMk cId="3385121341" sldId="422"/>
        </pc:sldMkLst>
        <pc:picChg chg="mod">
          <ac:chgData name="Dave Gunn" userId="ee78835e-fb94-4ec5-86f2-a9891869c42d" providerId="ADAL" clId="{D1952E9A-4AFF-41A1-BEB0-13CF6320FC4D}" dt="2021-04-07T14:19:21.499" v="67" actId="962"/>
          <ac:picMkLst>
            <pc:docMk/>
            <pc:sldMk cId="3385121341" sldId="422"/>
            <ac:picMk id="3" creationId="{D0EB4A32-5D2C-4EFE-AF6D-F42C3804258D}"/>
          </ac:picMkLst>
        </pc:picChg>
        <pc:picChg chg="mod">
          <ac:chgData name="Dave Gunn" userId="ee78835e-fb94-4ec5-86f2-a9891869c42d" providerId="ADAL" clId="{D1952E9A-4AFF-41A1-BEB0-13CF6320FC4D}" dt="2021-04-07T14:19:29.851" v="121" actId="962"/>
          <ac:picMkLst>
            <pc:docMk/>
            <pc:sldMk cId="3385121341" sldId="422"/>
            <ac:picMk id="5" creationId="{6281E753-525E-4DDD-B837-FA0951422930}"/>
          </ac:picMkLst>
        </pc:picChg>
      </pc:sldChg>
      <pc:sldChg chg="addSp modSp add modAnim">
        <pc:chgData name="Dave Gunn" userId="ee78835e-fb94-4ec5-86f2-a9891869c42d" providerId="ADAL" clId="{D1952E9A-4AFF-41A1-BEB0-13CF6320FC4D}" dt="2021-04-07T14:49:49.613" v="129"/>
        <pc:sldMkLst>
          <pc:docMk/>
          <pc:sldMk cId="3930498043" sldId="423"/>
        </pc:sldMkLst>
        <pc:spChg chg="add mod">
          <ac:chgData name="Dave Gunn" userId="ee78835e-fb94-4ec5-86f2-a9891869c42d" providerId="ADAL" clId="{D1952E9A-4AFF-41A1-BEB0-13CF6320FC4D}" dt="2021-04-07T14:49:49.613" v="129"/>
          <ac:spMkLst>
            <pc:docMk/>
            <pc:sldMk cId="3930498043" sldId="423"/>
            <ac:spMk id="8" creationId="{E3B6B37F-9367-4110-A602-E06C59D7138C}"/>
          </ac:spMkLst>
        </pc:spChg>
        <pc:picChg chg="add mod">
          <ac:chgData name="Dave Gunn" userId="ee78835e-fb94-4ec5-86f2-a9891869c42d" providerId="ADAL" clId="{D1952E9A-4AFF-41A1-BEB0-13CF6320FC4D}" dt="2021-04-07T13:29:30.084" v="2"/>
          <ac:picMkLst>
            <pc:docMk/>
            <pc:sldMk cId="3930498043" sldId="423"/>
            <ac:picMk id="6" creationId="{A1DC39D1-E4FA-47DE-B674-2925CCA22A2E}"/>
          </ac:picMkLst>
        </pc:picChg>
        <pc:picChg chg="add mod">
          <ac:chgData name="Dave Gunn" userId="ee78835e-fb94-4ec5-86f2-a9891869c42d" providerId="ADAL" clId="{D1952E9A-4AFF-41A1-BEB0-13CF6320FC4D}" dt="2021-04-07T14:49:49.613" v="129"/>
          <ac:picMkLst>
            <pc:docMk/>
            <pc:sldMk cId="3930498043" sldId="423"/>
            <ac:picMk id="7" creationId="{63F259AA-3D3D-49C1-97FF-F7223362F303}"/>
          </ac:picMkLst>
        </pc:picChg>
      </pc:sldChg>
    </pc:docChg>
  </pc:docChgLst>
  <pc:docChgLst>
    <pc:chgData name="Richard Orme" userId="8848ce34-9c74-4ac9-9c06-dbfc8e61e81b" providerId="ADAL" clId="{AFFCE1F7-D3F0-42FE-9168-D819A808589A}"/>
    <pc:docChg chg="undo custSel addSld delSld modSld">
      <pc:chgData name="Richard Orme" userId="8848ce34-9c74-4ac9-9c06-dbfc8e61e81b" providerId="ADAL" clId="{AFFCE1F7-D3F0-42FE-9168-D819A808589A}" dt="2021-04-07T14:12:26.180" v="808" actId="20577"/>
      <pc:docMkLst>
        <pc:docMk/>
      </pc:docMkLst>
      <pc:sldChg chg="add del">
        <pc:chgData name="Richard Orme" userId="8848ce34-9c74-4ac9-9c06-dbfc8e61e81b" providerId="ADAL" clId="{AFFCE1F7-D3F0-42FE-9168-D819A808589A}" dt="2021-04-07T13:21:02.429" v="190" actId="47"/>
        <pc:sldMkLst>
          <pc:docMk/>
          <pc:sldMk cId="3712168492" sldId="257"/>
        </pc:sldMkLst>
      </pc:sldChg>
      <pc:sldChg chg="addSp delSp modSp mod">
        <pc:chgData name="Richard Orme" userId="8848ce34-9c74-4ac9-9c06-dbfc8e61e81b" providerId="ADAL" clId="{AFFCE1F7-D3F0-42FE-9168-D819A808589A}" dt="2021-04-06T22:21:14.185" v="134" actId="6549"/>
        <pc:sldMkLst>
          <pc:docMk/>
          <pc:sldMk cId="1620301825" sldId="327"/>
        </pc:sldMkLst>
        <pc:spChg chg="mod">
          <ac:chgData name="Richard Orme" userId="8848ce34-9c74-4ac9-9c06-dbfc8e61e81b" providerId="ADAL" clId="{AFFCE1F7-D3F0-42FE-9168-D819A808589A}" dt="2021-04-06T22:21:14.185" v="134" actId="6549"/>
          <ac:spMkLst>
            <pc:docMk/>
            <pc:sldMk cId="1620301825" sldId="327"/>
            <ac:spMk id="3" creationId="{478E3186-2019-D946-8C67-BE83FFBCC65E}"/>
          </ac:spMkLst>
        </pc:spChg>
        <pc:graphicFrameChg chg="add del mod">
          <ac:chgData name="Richard Orme" userId="8848ce34-9c74-4ac9-9c06-dbfc8e61e81b" providerId="ADAL" clId="{AFFCE1F7-D3F0-42FE-9168-D819A808589A}" dt="2021-04-06T22:20:11.343" v="101"/>
          <ac:graphicFrameMkLst>
            <pc:docMk/>
            <pc:sldMk cId="1620301825" sldId="327"/>
            <ac:graphicFrameMk id="5" creationId="{2A1857D0-FB1A-40C0-AE4A-04034AEA4B12}"/>
          </ac:graphicFrameMkLst>
        </pc:graphicFrameChg>
      </pc:sldChg>
      <pc:sldChg chg="modSp mod">
        <pc:chgData name="Richard Orme" userId="8848ce34-9c74-4ac9-9c06-dbfc8e61e81b" providerId="ADAL" clId="{AFFCE1F7-D3F0-42FE-9168-D819A808589A}" dt="2021-04-07T13:22:59.815" v="192" actId="14100"/>
        <pc:sldMkLst>
          <pc:docMk/>
          <pc:sldMk cId="2533990397" sldId="328"/>
        </pc:sldMkLst>
        <pc:picChg chg="mod">
          <ac:chgData name="Richard Orme" userId="8848ce34-9c74-4ac9-9c06-dbfc8e61e81b" providerId="ADAL" clId="{AFFCE1F7-D3F0-42FE-9168-D819A808589A}" dt="2021-04-07T13:22:59.815" v="192" actId="14100"/>
          <ac:picMkLst>
            <pc:docMk/>
            <pc:sldMk cId="2533990397" sldId="328"/>
            <ac:picMk id="8" creationId="{3E463453-6586-814F-A5FA-ED18A9539747}"/>
          </ac:picMkLst>
        </pc:picChg>
      </pc:sldChg>
      <pc:sldChg chg="add">
        <pc:chgData name="Richard Orme" userId="8848ce34-9c74-4ac9-9c06-dbfc8e61e81b" providerId="ADAL" clId="{AFFCE1F7-D3F0-42FE-9168-D819A808589A}" dt="2021-04-06T11:55:19.267" v="88"/>
        <pc:sldMkLst>
          <pc:docMk/>
          <pc:sldMk cId="1627399592" sldId="359"/>
        </pc:sldMkLst>
      </pc:sldChg>
      <pc:sldChg chg="addSp delSp modSp mod">
        <pc:chgData name="Richard Orme" userId="8848ce34-9c74-4ac9-9c06-dbfc8e61e81b" providerId="ADAL" clId="{AFFCE1F7-D3F0-42FE-9168-D819A808589A}" dt="2021-04-07T13:23:58.222" v="198"/>
        <pc:sldMkLst>
          <pc:docMk/>
          <pc:sldMk cId="501426336" sldId="391"/>
        </pc:sldMkLst>
        <pc:picChg chg="add del mod">
          <ac:chgData name="Richard Orme" userId="8848ce34-9c74-4ac9-9c06-dbfc8e61e81b" providerId="ADAL" clId="{AFFCE1F7-D3F0-42FE-9168-D819A808589A}" dt="2021-04-07T13:23:57.130" v="197" actId="478"/>
          <ac:picMkLst>
            <pc:docMk/>
            <pc:sldMk cId="501426336" sldId="391"/>
            <ac:picMk id="4" creationId="{5416E9F7-1670-44FE-AB22-0B88E6B1AE63}"/>
          </ac:picMkLst>
        </pc:picChg>
        <pc:picChg chg="add mod">
          <ac:chgData name="Richard Orme" userId="8848ce34-9c74-4ac9-9c06-dbfc8e61e81b" providerId="ADAL" clId="{AFFCE1F7-D3F0-42FE-9168-D819A808589A}" dt="2021-04-07T13:23:58.222" v="198"/>
          <ac:picMkLst>
            <pc:docMk/>
            <pc:sldMk cId="501426336" sldId="391"/>
            <ac:picMk id="5" creationId="{A76DB1D0-EC9E-48E7-993B-8F68D8F2B82E}"/>
          </ac:picMkLst>
        </pc:picChg>
      </pc:sldChg>
      <pc:sldChg chg="modSp mod">
        <pc:chgData name="Richard Orme" userId="8848ce34-9c74-4ac9-9c06-dbfc8e61e81b" providerId="ADAL" clId="{AFFCE1F7-D3F0-42FE-9168-D819A808589A}" dt="2021-04-07T13:29:52.347" v="552" actId="20577"/>
        <pc:sldMkLst>
          <pc:docMk/>
          <pc:sldMk cId="1664699304" sldId="413"/>
        </pc:sldMkLst>
        <pc:spChg chg="mod">
          <ac:chgData name="Richard Orme" userId="8848ce34-9c74-4ac9-9c06-dbfc8e61e81b" providerId="ADAL" clId="{AFFCE1F7-D3F0-42FE-9168-D819A808589A}" dt="2021-04-07T13:29:52.347" v="552" actId="20577"/>
          <ac:spMkLst>
            <pc:docMk/>
            <pc:sldMk cId="1664699304" sldId="413"/>
            <ac:spMk id="2" creationId="{B8AA7F68-A4F5-4918-8751-0B20889BBF98}"/>
          </ac:spMkLst>
        </pc:spChg>
        <pc:spChg chg="mod">
          <ac:chgData name="Richard Orme" userId="8848ce34-9c74-4ac9-9c06-dbfc8e61e81b" providerId="ADAL" clId="{AFFCE1F7-D3F0-42FE-9168-D819A808589A}" dt="2021-04-07T13:29:31.380" v="547" actId="404"/>
          <ac:spMkLst>
            <pc:docMk/>
            <pc:sldMk cId="1664699304" sldId="413"/>
            <ac:spMk id="3" creationId="{8E0864DE-0D94-4101-A657-26E00419AF23}"/>
          </ac:spMkLst>
        </pc:spChg>
      </pc:sldChg>
      <pc:sldChg chg="addSp delSp modSp mod">
        <pc:chgData name="Richard Orme" userId="8848ce34-9c74-4ac9-9c06-dbfc8e61e81b" providerId="ADAL" clId="{AFFCE1F7-D3F0-42FE-9168-D819A808589A}" dt="2021-04-07T13:23:41.942" v="196" actId="14100"/>
        <pc:sldMkLst>
          <pc:docMk/>
          <pc:sldMk cId="1772489088" sldId="414"/>
        </pc:sldMkLst>
        <pc:picChg chg="add del mod">
          <ac:chgData name="Richard Orme" userId="8848ce34-9c74-4ac9-9c06-dbfc8e61e81b" providerId="ADAL" clId="{AFFCE1F7-D3F0-42FE-9168-D819A808589A}" dt="2021-04-07T13:23:31.955" v="194" actId="478"/>
          <ac:picMkLst>
            <pc:docMk/>
            <pc:sldMk cId="1772489088" sldId="414"/>
            <ac:picMk id="5" creationId="{F7E921D8-F1AF-4897-B25A-F21F98BD45C4}"/>
          </ac:picMkLst>
        </pc:picChg>
        <pc:picChg chg="add mod">
          <ac:chgData name="Richard Orme" userId="8848ce34-9c74-4ac9-9c06-dbfc8e61e81b" providerId="ADAL" clId="{AFFCE1F7-D3F0-42FE-9168-D819A808589A}" dt="2021-04-07T13:23:41.942" v="196" actId="14100"/>
          <ac:picMkLst>
            <pc:docMk/>
            <pc:sldMk cId="1772489088" sldId="414"/>
            <ac:picMk id="6" creationId="{C152CDF0-6256-419B-8F45-F6E44C89D012}"/>
          </ac:picMkLst>
        </pc:picChg>
      </pc:sldChg>
      <pc:sldChg chg="addSp modSp mod">
        <pc:chgData name="Richard Orme" userId="8848ce34-9c74-4ac9-9c06-dbfc8e61e81b" providerId="ADAL" clId="{AFFCE1F7-D3F0-42FE-9168-D819A808589A}" dt="2021-04-06T11:07:03.203" v="5" actId="1076"/>
        <pc:sldMkLst>
          <pc:docMk/>
          <pc:sldMk cId="736842584" sldId="415"/>
        </pc:sldMkLst>
        <pc:picChg chg="add mod">
          <ac:chgData name="Richard Orme" userId="8848ce34-9c74-4ac9-9c06-dbfc8e61e81b" providerId="ADAL" clId="{AFFCE1F7-D3F0-42FE-9168-D819A808589A}" dt="2021-04-06T11:07:03.203" v="5" actId="1076"/>
          <ac:picMkLst>
            <pc:docMk/>
            <pc:sldMk cId="736842584" sldId="415"/>
            <ac:picMk id="4" creationId="{177B8DBB-64AC-44F3-A5C7-54D70A566C0E}"/>
          </ac:picMkLst>
        </pc:picChg>
      </pc:sldChg>
      <pc:sldChg chg="addSp modSp mod">
        <pc:chgData name="Richard Orme" userId="8848ce34-9c74-4ac9-9c06-dbfc8e61e81b" providerId="ADAL" clId="{AFFCE1F7-D3F0-42FE-9168-D819A808589A}" dt="2021-04-06T11:13:15.029" v="38" actId="6549"/>
        <pc:sldMkLst>
          <pc:docMk/>
          <pc:sldMk cId="1598728086" sldId="416"/>
        </pc:sldMkLst>
        <pc:spChg chg="mod">
          <ac:chgData name="Richard Orme" userId="8848ce34-9c74-4ac9-9c06-dbfc8e61e81b" providerId="ADAL" clId="{AFFCE1F7-D3F0-42FE-9168-D819A808589A}" dt="2021-04-06T11:13:15.029" v="38" actId="6549"/>
          <ac:spMkLst>
            <pc:docMk/>
            <pc:sldMk cId="1598728086" sldId="416"/>
            <ac:spMk id="3" creationId="{478E3186-2019-D946-8C67-BE83FFBCC65E}"/>
          </ac:spMkLst>
        </pc:spChg>
        <pc:picChg chg="add mod">
          <ac:chgData name="Richard Orme" userId="8848ce34-9c74-4ac9-9c06-dbfc8e61e81b" providerId="ADAL" clId="{AFFCE1F7-D3F0-42FE-9168-D819A808589A}" dt="2021-04-06T11:12:47.064" v="6"/>
          <ac:picMkLst>
            <pc:docMk/>
            <pc:sldMk cId="1598728086" sldId="416"/>
            <ac:picMk id="5" creationId="{5838836E-6EF1-4CB2-A821-53610C373830}"/>
          </ac:picMkLst>
        </pc:picChg>
      </pc:sldChg>
      <pc:sldChg chg="addSp modSp mod">
        <pc:chgData name="Richard Orme" userId="8848ce34-9c74-4ac9-9c06-dbfc8e61e81b" providerId="ADAL" clId="{AFFCE1F7-D3F0-42FE-9168-D819A808589A}" dt="2021-04-06T11:27:08.802" v="82"/>
        <pc:sldMkLst>
          <pc:docMk/>
          <pc:sldMk cId="8340430" sldId="417"/>
        </pc:sldMkLst>
        <pc:spChg chg="mod">
          <ac:chgData name="Richard Orme" userId="8848ce34-9c74-4ac9-9c06-dbfc8e61e81b" providerId="ADAL" clId="{AFFCE1F7-D3F0-42FE-9168-D819A808589A}" dt="2021-04-06T11:23:27.462" v="81" actId="20577"/>
          <ac:spMkLst>
            <pc:docMk/>
            <pc:sldMk cId="8340430" sldId="417"/>
            <ac:spMk id="3" creationId="{478E3186-2019-D946-8C67-BE83FFBCC65E}"/>
          </ac:spMkLst>
        </pc:spChg>
        <pc:picChg chg="add mod">
          <ac:chgData name="Richard Orme" userId="8848ce34-9c74-4ac9-9c06-dbfc8e61e81b" providerId="ADAL" clId="{AFFCE1F7-D3F0-42FE-9168-D819A808589A}" dt="2021-04-06T11:27:08.802" v="82"/>
          <ac:picMkLst>
            <pc:docMk/>
            <pc:sldMk cId="8340430" sldId="417"/>
            <ac:picMk id="4" creationId="{4380FFF2-852E-4A31-8044-E2EC7CEE99BE}"/>
          </ac:picMkLst>
        </pc:picChg>
      </pc:sldChg>
      <pc:sldChg chg="addSp modSp mod">
        <pc:chgData name="Richard Orme" userId="8848ce34-9c74-4ac9-9c06-dbfc8e61e81b" providerId="ADAL" clId="{AFFCE1F7-D3F0-42FE-9168-D819A808589A}" dt="2021-04-06T11:32:36.389" v="84" actId="1076"/>
        <pc:sldMkLst>
          <pc:docMk/>
          <pc:sldMk cId="1191087303" sldId="418"/>
        </pc:sldMkLst>
        <pc:picChg chg="add mod">
          <ac:chgData name="Richard Orme" userId="8848ce34-9c74-4ac9-9c06-dbfc8e61e81b" providerId="ADAL" clId="{AFFCE1F7-D3F0-42FE-9168-D819A808589A}" dt="2021-04-06T11:32:36.389" v="84" actId="1076"/>
          <ac:picMkLst>
            <pc:docMk/>
            <pc:sldMk cId="1191087303" sldId="418"/>
            <ac:picMk id="4" creationId="{51A51CF7-F462-4A2B-A68A-CFEF2D82C5CF}"/>
          </ac:picMkLst>
        </pc:picChg>
      </pc:sldChg>
      <pc:sldChg chg="addSp modSp">
        <pc:chgData name="Richard Orme" userId="8848ce34-9c74-4ac9-9c06-dbfc8e61e81b" providerId="ADAL" clId="{AFFCE1F7-D3F0-42FE-9168-D819A808589A}" dt="2021-04-06T11:41:41.459" v="85"/>
        <pc:sldMkLst>
          <pc:docMk/>
          <pc:sldMk cId="2236091778" sldId="419"/>
        </pc:sldMkLst>
        <pc:picChg chg="add mod">
          <ac:chgData name="Richard Orme" userId="8848ce34-9c74-4ac9-9c06-dbfc8e61e81b" providerId="ADAL" clId="{AFFCE1F7-D3F0-42FE-9168-D819A808589A}" dt="2021-04-06T11:41:41.459" v="85"/>
          <ac:picMkLst>
            <pc:docMk/>
            <pc:sldMk cId="2236091778" sldId="419"/>
            <ac:picMk id="4" creationId="{A718B197-A67F-4383-8FD6-A9E9E0D9790D}"/>
          </ac:picMkLst>
        </pc:picChg>
      </pc:sldChg>
      <pc:sldChg chg="addSp modSp mod">
        <pc:chgData name="Richard Orme" userId="8848ce34-9c74-4ac9-9c06-dbfc8e61e81b" providerId="ADAL" clId="{AFFCE1F7-D3F0-42FE-9168-D819A808589A}" dt="2021-04-07T14:12:26.180" v="808" actId="20577"/>
        <pc:sldMkLst>
          <pc:docMk/>
          <pc:sldMk cId="4126176525" sldId="420"/>
        </pc:sldMkLst>
        <pc:spChg chg="mod">
          <ac:chgData name="Richard Orme" userId="8848ce34-9c74-4ac9-9c06-dbfc8e61e81b" providerId="ADAL" clId="{AFFCE1F7-D3F0-42FE-9168-D819A808589A}" dt="2021-04-07T14:12:18.584" v="798" actId="6549"/>
          <ac:spMkLst>
            <pc:docMk/>
            <pc:sldMk cId="4126176525" sldId="420"/>
            <ac:spMk id="2" creationId="{4308FE79-EAE4-F946-96A3-708488D3738F}"/>
          </ac:spMkLst>
        </pc:spChg>
        <pc:spChg chg="mod">
          <ac:chgData name="Richard Orme" userId="8848ce34-9c74-4ac9-9c06-dbfc8e61e81b" providerId="ADAL" clId="{AFFCE1F7-D3F0-42FE-9168-D819A808589A}" dt="2021-04-07T14:12:26.180" v="808" actId="20577"/>
          <ac:spMkLst>
            <pc:docMk/>
            <pc:sldMk cId="4126176525" sldId="420"/>
            <ac:spMk id="3" creationId="{478E3186-2019-D946-8C67-BE83FFBCC65E}"/>
          </ac:spMkLst>
        </pc:spChg>
        <pc:picChg chg="add mod">
          <ac:chgData name="Richard Orme" userId="8848ce34-9c74-4ac9-9c06-dbfc8e61e81b" providerId="ADAL" clId="{AFFCE1F7-D3F0-42FE-9168-D819A808589A}" dt="2021-04-06T11:51:11.096" v="87"/>
          <ac:picMkLst>
            <pc:docMk/>
            <pc:sldMk cId="4126176525" sldId="420"/>
            <ac:picMk id="4" creationId="{32A85A3C-70F0-44AF-94C4-C1D9C7D9D4FF}"/>
          </ac:picMkLst>
        </pc:picChg>
      </pc:sldChg>
      <pc:sldChg chg="addSp modSp mod modNotesTx">
        <pc:chgData name="Richard Orme" userId="8848ce34-9c74-4ac9-9c06-dbfc8e61e81b" providerId="ADAL" clId="{AFFCE1F7-D3F0-42FE-9168-D819A808589A}" dt="2021-04-07T14:11:32.198" v="778" actId="20577"/>
        <pc:sldMkLst>
          <pc:docMk/>
          <pc:sldMk cId="177654481" sldId="421"/>
        </pc:sldMkLst>
        <pc:spChg chg="mod">
          <ac:chgData name="Richard Orme" userId="8848ce34-9c74-4ac9-9c06-dbfc8e61e81b" providerId="ADAL" clId="{AFFCE1F7-D3F0-42FE-9168-D819A808589A}" dt="2021-04-07T14:02:21.819" v="619" actId="108"/>
          <ac:spMkLst>
            <pc:docMk/>
            <pc:sldMk cId="177654481" sldId="421"/>
            <ac:spMk id="3" creationId="{478E3186-2019-D946-8C67-BE83FFBCC65E}"/>
          </ac:spMkLst>
        </pc:spChg>
        <pc:picChg chg="add mod">
          <ac:chgData name="Richard Orme" userId="8848ce34-9c74-4ac9-9c06-dbfc8e61e81b" providerId="ADAL" clId="{AFFCE1F7-D3F0-42FE-9168-D819A808589A}" dt="2021-04-06T11:50:01.351" v="86"/>
          <ac:picMkLst>
            <pc:docMk/>
            <pc:sldMk cId="177654481" sldId="421"/>
            <ac:picMk id="4" creationId="{C31F5D4D-72B0-4E43-8799-45AFB8A37B2A}"/>
          </ac:picMkLst>
        </pc:picChg>
        <pc:picChg chg="add mod">
          <ac:chgData name="Richard Orme" userId="8848ce34-9c74-4ac9-9c06-dbfc8e61e81b" providerId="ADAL" clId="{AFFCE1F7-D3F0-42FE-9168-D819A808589A}" dt="2021-04-06T11:50:01.351" v="86"/>
          <ac:picMkLst>
            <pc:docMk/>
            <pc:sldMk cId="177654481" sldId="421"/>
            <ac:picMk id="5" creationId="{80AAEA95-C3B7-49C6-9BFD-9C95A75C589D}"/>
          </ac:picMkLst>
        </pc:picChg>
      </pc:sldChg>
      <pc:sldChg chg="addSp delSp add del mod">
        <pc:chgData name="Richard Orme" userId="8848ce34-9c74-4ac9-9c06-dbfc8e61e81b" providerId="ADAL" clId="{AFFCE1F7-D3F0-42FE-9168-D819A808589A}" dt="2021-04-06T11:57:47.029" v="95" actId="47"/>
        <pc:sldMkLst>
          <pc:docMk/>
          <pc:sldMk cId="439820977" sldId="422"/>
        </pc:sldMkLst>
        <pc:picChg chg="add del">
          <ac:chgData name="Richard Orme" userId="8848ce34-9c74-4ac9-9c06-dbfc8e61e81b" providerId="ADAL" clId="{AFFCE1F7-D3F0-42FE-9168-D819A808589A}" dt="2021-04-06T11:57:43.238" v="94" actId="478"/>
          <ac:picMkLst>
            <pc:docMk/>
            <pc:sldMk cId="439820977" sldId="422"/>
            <ac:picMk id="10" creationId="{F940006C-D988-47F1-B13C-9FBECE413099}"/>
          </ac:picMkLst>
        </pc:picChg>
      </pc:sldChg>
      <pc:sldChg chg="addSp modSp new">
        <pc:chgData name="Richard Orme" userId="8848ce34-9c74-4ac9-9c06-dbfc8e61e81b" providerId="ADAL" clId="{AFFCE1F7-D3F0-42FE-9168-D819A808589A}" dt="2021-04-07T13:20:59.543" v="189"/>
        <pc:sldMkLst>
          <pc:docMk/>
          <pc:sldMk cId="3385121341" sldId="422"/>
        </pc:sldMkLst>
        <pc:spChg chg="add mod">
          <ac:chgData name="Richard Orme" userId="8848ce34-9c74-4ac9-9c06-dbfc8e61e81b" providerId="ADAL" clId="{AFFCE1F7-D3F0-42FE-9168-D819A808589A}" dt="2021-04-07T13:20:59.543" v="189"/>
          <ac:spMkLst>
            <pc:docMk/>
            <pc:sldMk cId="3385121341" sldId="422"/>
            <ac:spMk id="2" creationId="{54571D50-E7B7-42AB-BA9F-EDAA7D3ECEB8}"/>
          </ac:spMkLst>
        </pc:spChg>
        <pc:spChg chg="add mod">
          <ac:chgData name="Richard Orme" userId="8848ce34-9c74-4ac9-9c06-dbfc8e61e81b" providerId="ADAL" clId="{AFFCE1F7-D3F0-42FE-9168-D819A808589A}" dt="2021-04-07T13:20:59.543" v="189"/>
          <ac:spMkLst>
            <pc:docMk/>
            <pc:sldMk cId="3385121341" sldId="422"/>
            <ac:spMk id="4" creationId="{3E9BCDD9-450F-417B-AA99-C572869D1D2F}"/>
          </ac:spMkLst>
        </pc:spChg>
        <pc:picChg chg="add mod">
          <ac:chgData name="Richard Orme" userId="8848ce34-9c74-4ac9-9c06-dbfc8e61e81b" providerId="ADAL" clId="{AFFCE1F7-D3F0-42FE-9168-D819A808589A}" dt="2021-04-07T13:20:59.543" v="189"/>
          <ac:picMkLst>
            <pc:docMk/>
            <pc:sldMk cId="3385121341" sldId="422"/>
            <ac:picMk id="3" creationId="{D0EB4A32-5D2C-4EFE-AF6D-F42C3804258D}"/>
          </ac:picMkLst>
        </pc:picChg>
        <pc:picChg chg="add mod">
          <ac:chgData name="Richard Orme" userId="8848ce34-9c74-4ac9-9c06-dbfc8e61e81b" providerId="ADAL" clId="{AFFCE1F7-D3F0-42FE-9168-D819A808589A}" dt="2021-04-07T13:20:59.543" v="189"/>
          <ac:picMkLst>
            <pc:docMk/>
            <pc:sldMk cId="3385121341" sldId="422"/>
            <ac:picMk id="5" creationId="{6281E753-525E-4DDD-B837-FA0951422930}"/>
          </ac:picMkLst>
        </pc:picChg>
      </pc:sldChg>
      <pc:sldChg chg="add del">
        <pc:chgData name="Richard Orme" userId="8848ce34-9c74-4ac9-9c06-dbfc8e61e81b" providerId="ADAL" clId="{AFFCE1F7-D3F0-42FE-9168-D819A808589A}" dt="2021-04-06T11:57:02.105" v="90" actId="47"/>
        <pc:sldMkLst>
          <pc:docMk/>
          <pc:sldMk cId="3703392703" sldId="42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44AA-4744-6646-82AB-C70B26E17357}" type="datetimeFigureOut">
              <a:rPr lang="en-US" smtClean="0"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1A948-991E-154C-B8DA-470907FE1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181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8D9DAB4-01EC-4B0C-A643-E9764FC72C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451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D1613-EF39-4022-B076-CE74A55DA908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62796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33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accessible templates </a:t>
            </a:r>
            <a:r>
              <a:rPr lang="en-US" b="0" i="0">
                <a:solidFill>
                  <a:srgbClr val="1E1E1E"/>
                </a:solidFill>
                <a:effectLst/>
                <a:latin typeface="Segoe UI" panose="020B0502040204020203" pitchFamily="34" charset="0"/>
              </a:rPr>
              <a:t>use the accessibility features provided by Word and have been improved with better color contrast, larger fonts, described images, simple table structures, heading structure, meaningful link text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56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930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6:notes"/>
          <p:cNvSpPr txBox="1">
            <a:spLocks noGrp="1"/>
          </p:cNvSpPr>
          <p:nvPr>
            <p:ph type="body" idx="1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>
              <a:latin typeface="Atkinson Hyperlegible" pitchFamily="2" charset="0"/>
            </a:endParaRPr>
          </a:p>
        </p:txBody>
      </p:sp>
      <p:sp>
        <p:nvSpPr>
          <p:cNvPr id="323" name="Google Shape;32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11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95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21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41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5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9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74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D9DAB4-01EC-4B0C-A643-E9764FC72C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3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71650"/>
            <a:ext cx="9144000" cy="1833896"/>
          </a:xfrm>
        </p:spPr>
        <p:txBody>
          <a:bodyPr/>
          <a:lstStyle>
            <a:lvl1pPr algn="ctr">
              <a:defRPr sz="6400">
                <a:solidFill>
                  <a:srgbClr val="414042"/>
                </a:solidFill>
                <a:latin typeface="Atkinson Hyperlegible" pitchFamily="2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2514600" y="4088810"/>
            <a:ext cx="4038600" cy="9572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[date]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Atkinson Hyperlegible" pitchFamily="2" charset="0"/>
              </a:defRPr>
            </a:lvl1pPr>
          </a:lstStyle>
          <a:p>
            <a:fld id="{59ED0D9B-BCDB-476B-9EF1-C219DB8232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3421" y="3714750"/>
            <a:ext cx="2870200" cy="151210"/>
          </a:xfrm>
          <a:prstGeom prst="rect">
            <a:avLst/>
          </a:prstGeom>
          <a:solidFill>
            <a:srgbClr val="5C70D6"/>
          </a:solidFill>
          <a:ln>
            <a:solidFill>
              <a:srgbClr val="5C70D6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3621" y="3714750"/>
            <a:ext cx="2870200" cy="151210"/>
          </a:xfrm>
          <a:prstGeom prst="rect">
            <a:avLst/>
          </a:prstGeom>
          <a:solidFill>
            <a:srgbClr val="CCC1DB"/>
          </a:solidFill>
          <a:ln>
            <a:solidFill>
              <a:srgbClr val="CCC1DB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38421" y="3714750"/>
            <a:ext cx="2870200" cy="151210"/>
          </a:xfrm>
          <a:prstGeom prst="rect">
            <a:avLst/>
          </a:prstGeom>
          <a:solidFill>
            <a:srgbClr val="B8CDE6"/>
          </a:solidFill>
          <a:ln>
            <a:solidFill>
              <a:srgbClr val="B8CDE6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tkinson Hyperlegible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tkinson Hyperlegible" pitchFamily="2" charset="0"/>
              </a:defRPr>
            </a:lvl1pPr>
            <a:lvl2pPr>
              <a:defRPr>
                <a:latin typeface="Atkinson Hyperlegible" pitchFamily="2" charset="0"/>
              </a:defRPr>
            </a:lvl2pPr>
            <a:lvl3pPr>
              <a:defRPr>
                <a:latin typeface="Atkinson Hyperlegible" pitchFamily="2" charset="0"/>
              </a:defRPr>
            </a:lvl3pPr>
            <a:lvl4pPr>
              <a:defRPr>
                <a:latin typeface="Atkinson Hyperlegible" pitchFamily="2" charset="0"/>
              </a:defRPr>
            </a:lvl4pPr>
            <a:lvl5pPr>
              <a:defRPr>
                <a:latin typeface="Atkinson Hyperlegibl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‹#›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641D1-CF69-413C-AF7A-E3E0A5071BA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457200" y="1085850"/>
            <a:ext cx="8077200" cy="0"/>
          </a:xfrm>
          <a:prstGeom prst="line">
            <a:avLst/>
          </a:prstGeom>
          <a:noFill/>
          <a:ln w="19050">
            <a:solidFill>
              <a:srgbClr val="5C70D6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33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00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0"/>
            <a:ext cx="8229600" cy="877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211455"/>
            <a:ext cx="2133600" cy="377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AA41D02-A315-494A-B31D-FAC27082354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-5541"/>
            <a:ext cx="228600" cy="1714500"/>
          </a:xfrm>
          <a:prstGeom prst="rect">
            <a:avLst/>
          </a:prstGeom>
          <a:solidFill>
            <a:srgbClr val="CCC1DB"/>
          </a:solidFill>
          <a:ln>
            <a:solidFill>
              <a:srgbClr val="CCC1DB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1714500"/>
            <a:ext cx="228600" cy="1714500"/>
          </a:xfrm>
          <a:prstGeom prst="rect">
            <a:avLst/>
          </a:prstGeom>
          <a:solidFill>
            <a:srgbClr val="5C70D6"/>
          </a:solidFill>
          <a:ln>
            <a:solidFill>
              <a:srgbClr val="5C70D6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3429000"/>
            <a:ext cx="228600" cy="1714500"/>
          </a:xfrm>
          <a:prstGeom prst="rect">
            <a:avLst/>
          </a:prstGeom>
          <a:solidFill>
            <a:srgbClr val="B8CDE6"/>
          </a:solidFill>
          <a:ln>
            <a:solidFill>
              <a:srgbClr val="B8CDE6"/>
            </a:solidFill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4" r:id="rId3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414042"/>
          </a:solidFill>
          <a:latin typeface="Atkinson Hyperlegible" pitchFamily="2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Atkinson Hyperlegible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8595B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tkinson Hyperlegible" pitchFamily="2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Atkinson Hyperlegible" pitchFamily="2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D94CF"/>
        </a:buClr>
        <a:buFont typeface="Wingdings" pitchFamily="2" charset="2"/>
        <a:buChar char="§"/>
        <a:defRPr>
          <a:solidFill>
            <a:schemeClr val="tx1"/>
          </a:solidFill>
          <a:latin typeface="Atkinson Hyperlegible" pitchFamily="2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9B30B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Atkinson Hyperlegible" pitchFamily="2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mplates.Office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isy.org/webina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ebinar title"/>
          <p:cNvSpPr>
            <a:spLocks noGrp="1" noChangeArrowheads="1"/>
          </p:cNvSpPr>
          <p:nvPr>
            <p:ph type="ctrTitle"/>
          </p:nvPr>
        </p:nvSpPr>
        <p:spPr>
          <a:xfrm>
            <a:off x="377091" y="1702368"/>
            <a:ext cx="8907982" cy="1317747"/>
          </a:xfrm>
        </p:spPr>
        <p:txBody>
          <a:bodyPr/>
          <a:lstStyle/>
          <a:p>
            <a:pPr algn="l"/>
            <a:r>
              <a:rPr lang="en-GB" sz="6600" dirty="0"/>
              <a:t>Word Document Accessibility – Part 2</a:t>
            </a:r>
            <a:endParaRPr lang="en-US" sz="6600" dirty="0">
              <a:solidFill>
                <a:schemeClr val="tx1"/>
              </a:solidFill>
              <a:latin typeface="Atkinson Hyperlegible" pitchFamily="2" charset="0"/>
            </a:endParaRPr>
          </a:p>
        </p:txBody>
      </p:sp>
      <p:sp>
        <p:nvSpPr>
          <p:cNvPr id="2" name="date"/>
          <p:cNvSpPr txBox="1"/>
          <p:nvPr/>
        </p:nvSpPr>
        <p:spPr>
          <a:xfrm>
            <a:off x="4861426" y="173943"/>
            <a:ext cx="405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>
                <a:latin typeface="Atkinson Hyperlegible" pitchFamily="2" charset="0"/>
              </a:rPr>
              <a:t>April 7</a:t>
            </a:r>
            <a:r>
              <a:rPr lang="en-US" sz="2800" baseline="30000">
                <a:latin typeface="Atkinson Hyperlegible" pitchFamily="2" charset="0"/>
              </a:rPr>
              <a:t>th</a:t>
            </a:r>
            <a:r>
              <a:rPr lang="en-US" sz="2800">
                <a:latin typeface="Atkinson Hyperlegible" pitchFamily="2" charset="0"/>
              </a:rPr>
              <a:t> 2021</a:t>
            </a:r>
          </a:p>
        </p:txBody>
      </p:sp>
      <p:pic>
        <p:nvPicPr>
          <p:cNvPr id="10" name="Graphic 9" descr="DAISY Consortium logo">
            <a:extLst>
              <a:ext uri="{FF2B5EF4-FFF2-40B4-BE49-F238E27FC236}">
                <a16:creationId xmlns:a16="http://schemas.microsoft.com/office/drawing/2014/main" id="{F940006C-D988-47F1-B13C-9FBECE413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579" y="3688843"/>
            <a:ext cx="1549318" cy="1549318"/>
          </a:xfrm>
          <a:prstGeom prst="rect">
            <a:avLst/>
          </a:prstGeom>
        </p:spPr>
      </p:pic>
      <p:sp>
        <p:nvSpPr>
          <p:cNvPr id="11" name="webinar series">
            <a:extLst>
              <a:ext uri="{FF2B5EF4-FFF2-40B4-BE49-F238E27FC236}">
                <a16:creationId xmlns:a16="http://schemas.microsoft.com/office/drawing/2014/main" id="{AF978FB7-7BCF-41CA-AF7D-8C1E8D89D30D}"/>
              </a:ext>
            </a:extLst>
          </p:cNvPr>
          <p:cNvSpPr txBox="1"/>
          <p:nvPr/>
        </p:nvSpPr>
        <p:spPr>
          <a:xfrm>
            <a:off x="1447800" y="4127926"/>
            <a:ext cx="7391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tkinson Hyperlegible" pitchFamily="2" charset="0"/>
              </a:rPr>
              <a:t>Accessible Publishing and Reading Webinars</a:t>
            </a:r>
            <a:br>
              <a:rPr lang="en-US">
                <a:latin typeface="Atkinson Hyperlegible" pitchFamily="2" charset="0"/>
              </a:rPr>
            </a:br>
            <a:r>
              <a:rPr lang="en-US" sz="2400">
                <a:latin typeface="Atkinson Hyperlegible" pitchFamily="2" charset="0"/>
              </a:rPr>
              <a:t>daisy.org/webinars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Charting the way forward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Convert charts to images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Add alt text 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Consider extended descriptions and alternative presentation</a:t>
            </a:r>
          </a:p>
        </p:txBody>
      </p:sp>
      <p:pic>
        <p:nvPicPr>
          <p:cNvPr id="4" name="Picture 3" descr="Photo: Richard Orme">
            <a:extLst>
              <a:ext uri="{FF2B5EF4-FFF2-40B4-BE49-F238E27FC236}">
                <a16:creationId xmlns:a16="http://schemas.microsoft.com/office/drawing/2014/main" id="{32A85A3C-70F0-44AF-94C4-C1D9C7D9D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0"/>
            <a:ext cx="9239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76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Filenames and templates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Do filenames matter?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Templates, good or bad?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File &gt; New and type "accessible templates" in the Search for online templates box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Make your own templates with the accessibility guides from </a:t>
            </a:r>
            <a:r>
              <a:rPr lang="en-GB" sz="2400">
                <a:hlinkClick r:id="rId3"/>
              </a:rPr>
              <a:t>Templates.Office.com</a:t>
            </a:r>
            <a:endParaRPr lang="en-US" sz="2400"/>
          </a:p>
        </p:txBody>
      </p:sp>
      <p:pic>
        <p:nvPicPr>
          <p:cNvPr id="4" name="Picture 3" descr="Photo: Prashant Verma">
            <a:extLst>
              <a:ext uri="{FF2B5EF4-FFF2-40B4-BE49-F238E27FC236}">
                <a16:creationId xmlns:a16="http://schemas.microsoft.com/office/drawing/2014/main" id="{C31F5D4D-72B0-4E43-8799-45AFB8A37B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7388176" y="-1"/>
            <a:ext cx="831015" cy="988887"/>
          </a:xfrm>
          <a:prstGeom prst="rect">
            <a:avLst/>
          </a:prstGeom>
        </p:spPr>
      </p:pic>
      <p:pic>
        <p:nvPicPr>
          <p:cNvPr id="5" name="Picture 4" descr="Photo: Richard Orme">
            <a:extLst>
              <a:ext uri="{FF2B5EF4-FFF2-40B4-BE49-F238E27FC236}">
                <a16:creationId xmlns:a16="http://schemas.microsoft.com/office/drawing/2014/main" id="{80AAEA95-C3B7-49C6-9BFD-9C95A75C58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/>
          <a:stretch/>
        </p:blipFill>
        <p:spPr>
          <a:xfrm>
            <a:off x="8219191" y="0"/>
            <a:ext cx="924517" cy="9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5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7F68-A4F5-4918-8751-0B20889BB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Recap</a:t>
            </a:r>
          </a:p>
        </p:txBody>
      </p:sp>
      <p:pic>
        <p:nvPicPr>
          <p:cNvPr id="5" name="Picture 4" descr="Photo: Prashant Verma">
            <a:extLst>
              <a:ext uri="{FF2B5EF4-FFF2-40B4-BE49-F238E27FC236}">
                <a16:creationId xmlns:a16="http://schemas.microsoft.com/office/drawing/2014/main" id="{7CD96879-9883-423F-9E87-9C03F38DB9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7388176" y="-1"/>
            <a:ext cx="831015" cy="988887"/>
          </a:xfrm>
          <a:prstGeom prst="rect">
            <a:avLst/>
          </a:prstGeom>
        </p:spPr>
      </p:pic>
      <p:pic>
        <p:nvPicPr>
          <p:cNvPr id="8" name="Picture 7" descr="Photo: Richard Orme">
            <a:extLst>
              <a:ext uri="{FF2B5EF4-FFF2-40B4-BE49-F238E27FC236}">
                <a16:creationId xmlns:a16="http://schemas.microsoft.com/office/drawing/2014/main" id="{54CEC1FF-B279-499D-891B-6EA7CFF3BB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/>
          <a:stretch/>
        </p:blipFill>
        <p:spPr>
          <a:xfrm>
            <a:off x="8219191" y="0"/>
            <a:ext cx="924517" cy="9888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64DE-0D94-4101-A657-26E00419A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400"/>
              <a:t>Top tips for efficient a11y improvements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000"/>
              <a:t>Move through images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000"/>
              <a:t>Apply styles and adjust styles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000"/>
              <a:t>Search and replace caret (^)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400"/>
              <a:t>Rethinking tables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400"/>
              <a:t>Boxes can be made with borders and shading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400"/>
              <a:t>Charts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r>
              <a:rPr lang="en-GB" sz="2400"/>
              <a:t>Filenames and templates</a:t>
            </a:r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endParaRPr lang="en-GB"/>
          </a:p>
          <a:p>
            <a:pPr>
              <a:buClr>
                <a:srgbClr val="0070C0"/>
              </a:buClr>
              <a:buFont typeface="Wingdings" panose="05000000000000000000" pitchFamily="2" charset="2"/>
              <a:buChar char=""/>
            </a:pPr>
            <a:endParaRPr lang="en-GB"/>
          </a:p>
        </p:txBody>
      </p:sp>
      <p:pic>
        <p:nvPicPr>
          <p:cNvPr id="7" name="Picture 6" descr="Icon for accessibility">
            <a:extLst>
              <a:ext uri="{FF2B5EF4-FFF2-40B4-BE49-F238E27FC236}">
                <a16:creationId xmlns:a16="http://schemas.microsoft.com/office/drawing/2014/main" id="{AE1FC4A1-B45D-46B7-A6CB-CEF72C0DBF28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09728" y="3508187"/>
            <a:ext cx="1049250" cy="103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99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lide title"/>
          <p:cNvSpPr txBox="1">
            <a:spLocks noGrp="1"/>
          </p:cNvSpPr>
          <p:nvPr>
            <p:ph type="title"/>
          </p:nvPr>
        </p:nvSpPr>
        <p:spPr>
          <a:xfrm>
            <a:off x="457200" y="208360"/>
            <a:ext cx="8229600" cy="87749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en-US"/>
              <a:t>Discussion and Q&amp;A</a:t>
            </a:r>
            <a:endParaRPr/>
          </a:p>
        </p:txBody>
      </p:sp>
      <p:pic>
        <p:nvPicPr>
          <p:cNvPr id="325" name="Picture" descr="Drawing of abstract figures with speech bubble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53420" y="1425304"/>
            <a:ext cx="5237162" cy="3491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 up</a:t>
            </a:r>
          </a:p>
        </p:txBody>
      </p:sp>
      <p:pic>
        <p:nvPicPr>
          <p:cNvPr id="4" name="Picture 3" descr="logo: DAISY Consortium">
            <a:extLst>
              <a:ext uri="{FF2B5EF4-FFF2-40B4-BE49-F238E27FC236}">
                <a16:creationId xmlns:a16="http://schemas.microsoft.com/office/drawing/2014/main" id="{30C86A4E-379F-4DAA-9E19-244C1AD87E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7150"/>
            <a:ext cx="1089660" cy="9715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40057" cy="36576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400"/>
              <a:t>Webinar video, slide deck and links to resources will be posted at: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/>
              <a:t>		</a:t>
            </a:r>
            <a:r>
              <a:rPr lang="en-US" sz="3200"/>
              <a:t>daisy.org/webinars</a:t>
            </a:r>
          </a:p>
          <a:p>
            <a:pPr marL="0" indent="0">
              <a:buNone/>
            </a:pPr>
            <a:endParaRPr lang="en-US" sz="1200"/>
          </a:p>
          <a:p>
            <a:pPr marL="0" indent="0">
              <a:buNone/>
            </a:pPr>
            <a:r>
              <a:rPr lang="en-US" sz="2200"/>
              <a:t>Coming up:</a:t>
            </a:r>
            <a:br>
              <a:rPr lang="en-US" sz="2200"/>
            </a:br>
            <a:endParaRPr lang="en-US" sz="2200"/>
          </a:p>
          <a:p>
            <a:pPr marL="0" indent="0">
              <a:buNone/>
            </a:pPr>
            <a:r>
              <a:rPr lang="en-US"/>
              <a:t>April 21</a:t>
            </a:r>
            <a:r>
              <a:rPr lang="en-US" baseline="30000"/>
              <a:t>st 	</a:t>
            </a:r>
            <a:r>
              <a:rPr lang="en-GB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Exploring Reading App Accessibility</a:t>
            </a:r>
            <a:endParaRPr lang="en-US" sz="200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20301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87E68BDF-BCC9-4F74-A016-20E99697C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328"/>
            <a:ext cx="8077200" cy="877490"/>
          </a:xfrm>
        </p:spPr>
        <p:txBody>
          <a:bodyPr/>
          <a:lstStyle/>
          <a:p>
            <a:r>
              <a:rPr lang="en-US"/>
              <a:t>Your panel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7C69BF-FF74-4934-9E40-ED9604948E80}"/>
              </a:ext>
            </a:extLst>
          </p:cNvPr>
          <p:cNvSpPr txBox="1">
            <a:spLocks/>
          </p:cNvSpPr>
          <p:nvPr/>
        </p:nvSpPr>
        <p:spPr bwMode="auto">
          <a:xfrm>
            <a:off x="4572001" y="640258"/>
            <a:ext cx="3749594" cy="57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Atkinson Hyperlegible" pitchFamily="2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8595B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tkinson Hyperlegible" pitchFamily="2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9B30B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Atkinson Hyperlegible" pitchFamily="2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94CF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tkinson Hyperlegible" pitchFamily="2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9B30B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tkinson Hyperlegible" pitchFamily="2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/>
              <a:t>Host: Erin Williams, Microsoft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GB" kern="0"/>
          </a:p>
        </p:txBody>
      </p:sp>
      <p:pic>
        <p:nvPicPr>
          <p:cNvPr id="17" name="Picture 16" descr="Photo: Prashant Verma">
            <a:extLst>
              <a:ext uri="{FF2B5EF4-FFF2-40B4-BE49-F238E27FC236}">
                <a16:creationId xmlns:a16="http://schemas.microsoft.com/office/drawing/2014/main" id="{9D7B9108-6D74-4FFA-8DFA-4424F99C83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457200" y="1468680"/>
            <a:ext cx="988594" cy="1176402"/>
          </a:xfrm>
          <a:prstGeom prst="rect">
            <a:avLst/>
          </a:prstGeom>
        </p:spPr>
      </p:pic>
      <p:sp>
        <p:nvSpPr>
          <p:cNvPr id="9" name="Text">
            <a:extLst>
              <a:ext uri="{FF2B5EF4-FFF2-40B4-BE49-F238E27FC236}">
                <a16:creationId xmlns:a16="http://schemas.microsoft.com/office/drawing/2014/main" id="{10406CC6-DE89-4063-9C81-3C935667E15E}"/>
              </a:ext>
            </a:extLst>
          </p:cNvPr>
          <p:cNvSpPr txBox="1"/>
          <p:nvPr/>
        </p:nvSpPr>
        <p:spPr>
          <a:xfrm>
            <a:off x="1445794" y="2035231"/>
            <a:ext cx="3310054" cy="60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94CF"/>
              </a:buClr>
              <a:buSzPts val="1800"/>
            </a:pPr>
            <a:r>
              <a:rPr lang="en-GB" sz="3000">
                <a:effectLst/>
                <a:latin typeface="Atkinson Hyperlegible" pitchFamily="2" charset="0"/>
                <a:ea typeface="Arial" panose="020B0604020202020204" pitchFamily="34" charset="0"/>
              </a:rPr>
              <a:t>Prashant Verma</a:t>
            </a:r>
            <a:endParaRPr sz="3000" kern="0">
              <a:solidFill>
                <a:srgbClr val="000000"/>
              </a:solidFill>
              <a:latin typeface="Atkinson Hyperlegible" pitchFamily="2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" name="Picture 2" descr="Photo: Richard Orme">
            <a:extLst>
              <a:ext uri="{FF2B5EF4-FFF2-40B4-BE49-F238E27FC236}">
                <a16:creationId xmlns:a16="http://schemas.microsoft.com/office/drawing/2014/main" id="{6ADBC31C-1A7F-4DA6-99EB-78F36884EF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/>
          <a:stretch/>
        </p:blipFill>
        <p:spPr>
          <a:xfrm>
            <a:off x="457199" y="3029582"/>
            <a:ext cx="988595" cy="1057426"/>
          </a:xfrm>
          <a:prstGeom prst="rect">
            <a:avLst/>
          </a:prstGeom>
        </p:spPr>
      </p:pic>
      <p:sp>
        <p:nvSpPr>
          <p:cNvPr id="15" name="Text">
            <a:extLst>
              <a:ext uri="{FF2B5EF4-FFF2-40B4-BE49-F238E27FC236}">
                <a16:creationId xmlns:a16="http://schemas.microsoft.com/office/drawing/2014/main" id="{BACE6AB7-A4E0-4E6F-8174-8A84B68CE602}"/>
              </a:ext>
            </a:extLst>
          </p:cNvPr>
          <p:cNvSpPr txBox="1"/>
          <p:nvPr/>
        </p:nvSpPr>
        <p:spPr>
          <a:xfrm>
            <a:off x="1445794" y="3482983"/>
            <a:ext cx="3310054" cy="604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D94CF"/>
              </a:buClr>
              <a:buSzPts val="1800"/>
            </a:pPr>
            <a:r>
              <a:rPr lang="en-GB" sz="3000">
                <a:effectLst/>
                <a:latin typeface="Atkinson Hyperlegible" pitchFamily="2" charset="0"/>
                <a:ea typeface="Arial" panose="020B0604020202020204" pitchFamily="34" charset="0"/>
              </a:rPr>
              <a:t>Richard Orme</a:t>
            </a:r>
            <a:endParaRPr sz="3000" kern="0">
              <a:solidFill>
                <a:srgbClr val="000000"/>
              </a:solidFill>
              <a:latin typeface="Atkinson Hyperlegible" pitchFamily="2" charset="0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8" name="Picture 7" descr="Photo: Erin Williams">
            <a:extLst>
              <a:ext uri="{FF2B5EF4-FFF2-40B4-BE49-F238E27FC236}">
                <a16:creationId xmlns:a16="http://schemas.microsoft.com/office/drawing/2014/main" id="{3E463453-6586-814F-A5FA-ED18A953974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57" r="7570" b="8859"/>
          <a:stretch/>
        </p:blipFill>
        <p:spPr>
          <a:xfrm>
            <a:off x="8157028" y="1"/>
            <a:ext cx="986971" cy="1046288"/>
          </a:xfrm>
          <a:prstGeom prst="rect">
            <a:avLst/>
          </a:prstGeom>
        </p:spPr>
      </p:pic>
      <p:pic>
        <p:nvPicPr>
          <p:cNvPr id="10" name="Graphic 9" descr="DAISY Consortium logo">
            <a:extLst>
              <a:ext uri="{FF2B5EF4-FFF2-40B4-BE49-F238E27FC236}">
                <a16:creationId xmlns:a16="http://schemas.microsoft.com/office/drawing/2014/main" id="{C2510400-360B-2C47-B031-3D7F163FB4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29984" y="2433811"/>
            <a:ext cx="2145089" cy="214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9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Top tips for checking alt text on images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Magically apply headings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Power search and replace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Turning the Tables (into accessible ones)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Accessible textboxes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Charts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Filenames and templates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Your Questions</a:t>
            </a:r>
          </a:p>
        </p:txBody>
      </p:sp>
      <p:pic>
        <p:nvPicPr>
          <p:cNvPr id="5" name="Picture 4" descr="Photo: Richard Orme">
            <a:extLst>
              <a:ext uri="{FF2B5EF4-FFF2-40B4-BE49-F238E27FC236}">
                <a16:creationId xmlns:a16="http://schemas.microsoft.com/office/drawing/2014/main" id="{A76DB1D0-EC9E-48E7-993B-8F68D8F2B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/>
          <a:stretch/>
        </p:blipFill>
        <p:spPr>
          <a:xfrm>
            <a:off x="8257167" y="0"/>
            <a:ext cx="886541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2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Reminder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The video and slide deck for “Word Document Accessibility 101” are available for you to review</a:t>
            </a:r>
          </a:p>
          <a:p>
            <a:pPr marL="400050" lvl="1" indent="0">
              <a:buNone/>
            </a:pPr>
            <a:r>
              <a:rPr lang="en-US">
                <a:solidFill>
                  <a:srgbClr val="283AF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daisy.org/webinars</a:t>
            </a:r>
            <a:endParaRPr lang="en-US" sz="2000">
              <a:solidFill>
                <a:srgbClr val="283AF4"/>
              </a:solidFill>
            </a:endParaRPr>
          </a:p>
          <a:p>
            <a:pPr>
              <a:buFont typeface="Wingdings" panose="05000000000000000000" pitchFamily="2" charset="2"/>
              <a:buChar char=""/>
            </a:pPr>
            <a:endParaRPr lang="en-US" sz="2400"/>
          </a:p>
          <a:p>
            <a:pPr>
              <a:buFont typeface="Wingdings" panose="05000000000000000000" pitchFamily="2" charset="2"/>
              <a:buChar char=""/>
            </a:pPr>
            <a:endParaRPr lang="en-US" sz="2400"/>
          </a:p>
        </p:txBody>
      </p:sp>
      <p:pic>
        <p:nvPicPr>
          <p:cNvPr id="4" name="Picture 3" descr="Screenshot of opening slide for webinar Word document accessibility 101">
            <a:extLst>
              <a:ext uri="{FF2B5EF4-FFF2-40B4-BE49-F238E27FC236}">
                <a16:creationId xmlns:a16="http://schemas.microsoft.com/office/drawing/2014/main" id="{B7451699-0242-4185-8457-DC05E069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534" y="2110619"/>
            <a:ext cx="5099352" cy="2868386"/>
          </a:xfrm>
          <a:prstGeom prst="rect">
            <a:avLst/>
          </a:prstGeom>
        </p:spPr>
      </p:pic>
      <p:pic>
        <p:nvPicPr>
          <p:cNvPr id="6" name="Picture 5" descr="Photo: Richard Orme">
            <a:extLst>
              <a:ext uri="{FF2B5EF4-FFF2-40B4-BE49-F238E27FC236}">
                <a16:creationId xmlns:a16="http://schemas.microsoft.com/office/drawing/2014/main" id="{C152CDF0-6256-419B-8F45-F6E44C89D0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9"/>
          <a:stretch/>
        </p:blipFill>
        <p:spPr>
          <a:xfrm>
            <a:off x="8257167" y="0"/>
            <a:ext cx="886541" cy="9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48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Top tips for checking alt text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Bring up the alt text pane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Search for a graphic (ctrl f, ^g)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Cancel the dialog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Move between the graphics with </a:t>
            </a:r>
            <a:r>
              <a:rPr lang="en-US" sz="2400" err="1"/>
              <a:t>crtl</a:t>
            </a:r>
            <a:r>
              <a:rPr lang="en-US" sz="2400"/>
              <a:t> </a:t>
            </a:r>
            <a:r>
              <a:rPr lang="en-US" sz="2400" err="1"/>
              <a:t>PgUp</a:t>
            </a:r>
            <a:r>
              <a:rPr lang="en-US" sz="2400"/>
              <a:t> and </a:t>
            </a:r>
            <a:r>
              <a:rPr lang="en-US" sz="2400" err="1"/>
              <a:t>PgDn</a:t>
            </a:r>
            <a:r>
              <a:rPr lang="en-US" sz="2400"/>
              <a:t> to see the images in place and review the alt text</a:t>
            </a:r>
          </a:p>
        </p:txBody>
      </p:sp>
      <p:pic>
        <p:nvPicPr>
          <p:cNvPr id="4" name="Picture 3" descr="Photo: Prashant Verma">
            <a:extLst>
              <a:ext uri="{FF2B5EF4-FFF2-40B4-BE49-F238E27FC236}">
                <a16:creationId xmlns:a16="http://schemas.microsoft.com/office/drawing/2014/main" id="{177B8DBB-64AC-44F3-A5C7-54D70A566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8312985" y="0"/>
            <a:ext cx="831015" cy="9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842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Magically apply headings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How to quickly apply headings where there are none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sz="2000"/>
              <a:t>Select one of your ‘pseudo headings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sz="2000"/>
              <a:t>On the Home tab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sz="2000"/>
              <a:t>In the Editing group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sz="2000"/>
              <a:t>Choose the Select button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sz="2000"/>
              <a:t>Choose Select All Text With Similar Formatting</a:t>
            </a:r>
          </a:p>
          <a:p>
            <a:pPr lvl="1">
              <a:buFont typeface="Wingdings" panose="05000000000000000000" pitchFamily="2" charset="2"/>
              <a:buChar char=""/>
            </a:pPr>
            <a:r>
              <a:rPr lang="en-US" sz="2000"/>
              <a:t>Apply the chosen heading style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And you can change the look of the headings you have</a:t>
            </a:r>
          </a:p>
        </p:txBody>
      </p:sp>
      <p:pic>
        <p:nvPicPr>
          <p:cNvPr id="4" name="Picture 3" descr="Screenshot from Microsoft Word showing the ribbon wth the menu from Select visible. The item Select all text with similar formattiing is highlighted.">
            <a:extLst>
              <a:ext uri="{FF2B5EF4-FFF2-40B4-BE49-F238E27FC236}">
                <a16:creationId xmlns:a16="http://schemas.microsoft.com/office/drawing/2014/main" id="{01F4EE2E-535C-43EE-A411-E2D0C99EC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4526" y="1524000"/>
            <a:ext cx="2433227" cy="1485295"/>
          </a:xfrm>
          <a:prstGeom prst="rect">
            <a:avLst/>
          </a:prstGeom>
        </p:spPr>
      </p:pic>
      <p:pic>
        <p:nvPicPr>
          <p:cNvPr id="5" name="Picture 4" descr="Photo: Prashant Verma">
            <a:extLst>
              <a:ext uri="{FF2B5EF4-FFF2-40B4-BE49-F238E27FC236}">
                <a16:creationId xmlns:a16="http://schemas.microsoft.com/office/drawing/2014/main" id="{5838836E-6EF1-4CB2-A821-53610C37383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8312985" y="0"/>
            <a:ext cx="831015" cy="9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2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Power search and replace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Remove empty headings and paragraphs</a:t>
            </a:r>
          </a:p>
          <a:p>
            <a:pPr marL="0" indent="0">
              <a:buNone/>
            </a:pPr>
            <a:r>
              <a:rPr lang="en-US" sz="2400"/>
              <a:t>	(use paragraph and line spacing instead)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Remove extra spaces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Also possible to remove Tabs, manual line breaks etc.</a:t>
            </a:r>
          </a:p>
        </p:txBody>
      </p:sp>
      <p:pic>
        <p:nvPicPr>
          <p:cNvPr id="4" name="Picture 3" descr="Photo: Prashant Verma">
            <a:extLst>
              <a:ext uri="{FF2B5EF4-FFF2-40B4-BE49-F238E27FC236}">
                <a16:creationId xmlns:a16="http://schemas.microsoft.com/office/drawing/2014/main" id="{4380FFF2-852E-4A31-8044-E2EC7CEE99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6"/>
          <a:stretch/>
        </p:blipFill>
        <p:spPr>
          <a:xfrm>
            <a:off x="8312985" y="0"/>
            <a:ext cx="831015" cy="9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Turning the Tables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Dealing with multiple heading rows/columns</a:t>
            </a:r>
          </a:p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Alt text and tables</a:t>
            </a:r>
          </a:p>
        </p:txBody>
      </p:sp>
      <p:pic>
        <p:nvPicPr>
          <p:cNvPr id="4" name="Picture 3" descr="Photo: Richard Orme">
            <a:extLst>
              <a:ext uri="{FF2B5EF4-FFF2-40B4-BE49-F238E27FC236}">
                <a16:creationId xmlns:a16="http://schemas.microsoft.com/office/drawing/2014/main" id="{51A51CF7-F462-4A2B-A68A-CFEF2D82C5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0"/>
            <a:ext cx="9239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87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FE79-EAE4-F946-96A3-708488D37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Accessible textboxes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E3186-2019-D946-8C67-BE83FFBCC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4649"/>
            <a:ext cx="8229600" cy="36576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"/>
            </a:pPr>
            <a:r>
              <a:rPr lang="en-US" sz="2400"/>
              <a:t>Create textboxes that work for everyone</a:t>
            </a:r>
          </a:p>
        </p:txBody>
      </p:sp>
      <p:pic>
        <p:nvPicPr>
          <p:cNvPr id="4" name="Picture 3" descr="Photo: Richard Orme">
            <a:extLst>
              <a:ext uri="{FF2B5EF4-FFF2-40B4-BE49-F238E27FC236}">
                <a16:creationId xmlns:a16="http://schemas.microsoft.com/office/drawing/2014/main" id="{A718B197-A67F-4383-8FD6-A9E9E0D97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075" y="0"/>
            <a:ext cx="923925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91778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level">
  <a:themeElements>
    <a:clrScheme name="Custom 27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3FA944D0-0B4F-4997-A85F-29CA9BE44FFF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78F83B3EE6F34F8C8CEE2712533BEB" ma:contentTypeVersion="12" ma:contentTypeDescription="Create a new document." ma:contentTypeScope="" ma:versionID="5509f126feda860b9ef6e22c5863cfbe">
  <xsd:schema xmlns:xsd="http://www.w3.org/2001/XMLSchema" xmlns:xs="http://www.w3.org/2001/XMLSchema" xmlns:p="http://schemas.microsoft.com/office/2006/metadata/properties" xmlns:ns2="cca373d1-332c-4216-9e4a-3c49ea854ba0" xmlns:ns3="e7d089c6-2f48-4a7a-80bd-27aef5729c3b" targetNamespace="http://schemas.microsoft.com/office/2006/metadata/properties" ma:root="true" ma:fieldsID="945c59c3fde2dff88e8171d920a690f2" ns2:_="" ns3:_="">
    <xsd:import namespace="cca373d1-332c-4216-9e4a-3c49ea854ba0"/>
    <xsd:import namespace="e7d089c6-2f48-4a7a-80bd-27aef5729c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a373d1-332c-4216-9e4a-3c49ea85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089c6-2f48-4a7a-80bd-27aef5729c3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BDF1E8-0858-4DA0-A075-83CB2950C6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a373d1-332c-4216-9e4a-3c49ea854ba0"/>
    <ds:schemaRef ds:uri="e7d089c6-2f48-4a7a-80bd-27aef5729c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C15236-0FD5-4C05-9685-FF9EB70D8373}">
  <ds:schemaRefs>
    <ds:schemaRef ds:uri="9dec4d84-8685-4aaf-9a98-a0694149e89e"/>
    <ds:schemaRef ds:uri="a40d51f4-f0d6-4f05-b688-6aaf2563ee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DF0D1AF-67A9-40E6-9F11-470CF4E2299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Presentation_level</Template>
  <TotalTime>0</TotalTime>
  <Words>423</Words>
  <Application>Microsoft Office PowerPoint</Application>
  <PresentationFormat>On-screen Show 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Atkinson Hyperlegible</vt:lpstr>
      <vt:lpstr>Times New Roman</vt:lpstr>
      <vt:lpstr>Wingdings</vt:lpstr>
      <vt:lpstr>Arial</vt:lpstr>
      <vt:lpstr>Segoe UI</vt:lpstr>
      <vt:lpstr>Calibri</vt:lpstr>
      <vt:lpstr>Presentation_level</vt:lpstr>
      <vt:lpstr>Word Document Accessibility – Part 2</vt:lpstr>
      <vt:lpstr>Your panel</vt:lpstr>
      <vt:lpstr>Overview</vt:lpstr>
      <vt:lpstr>Reminder</vt:lpstr>
      <vt:lpstr>Top tips for checking alt text</vt:lpstr>
      <vt:lpstr>Magically apply headings</vt:lpstr>
      <vt:lpstr>Power search and replace</vt:lpstr>
      <vt:lpstr>Turning the Tables</vt:lpstr>
      <vt:lpstr>Accessible textboxes</vt:lpstr>
      <vt:lpstr>Charting the way forward</vt:lpstr>
      <vt:lpstr>Filenames and templates</vt:lpstr>
      <vt:lpstr>Recap</vt:lpstr>
      <vt:lpstr>Discussion and Q&amp;A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Orme</dc:creator>
  <cp:lastModifiedBy>Dave Gunn</cp:lastModifiedBy>
  <cp:revision>1</cp:revision>
  <cp:lastPrinted>2018-04-23T12:10:28Z</cp:lastPrinted>
  <dcterms:created xsi:type="dcterms:W3CDTF">2016-09-30T11:45:11Z</dcterms:created>
  <dcterms:modified xsi:type="dcterms:W3CDTF">2021-04-12T21:25:18Z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TC060874521033</vt:lpwstr>
  </property>
  <property fmtid="{D5CDD505-2E9C-101B-9397-08002B2CF9AE}" pid="3" name="ContentTypeId">
    <vt:lpwstr>0x0101009978F83B3EE6F34F8C8CEE2712533BEB</vt:lpwstr>
  </property>
</Properties>
</file>