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7" r:id="rId4"/>
  </p:sldMasterIdLst>
  <p:notesMasterIdLst>
    <p:notesMasterId r:id="rId39"/>
  </p:notesMasterIdLst>
  <p:handoutMasterIdLst>
    <p:handoutMasterId r:id="rId40"/>
  </p:handoutMasterIdLst>
  <p:sldIdLst>
    <p:sldId id="1472" r:id="rId5"/>
    <p:sldId id="328" r:id="rId6"/>
    <p:sldId id="359" r:id="rId7"/>
    <p:sldId id="1470" r:id="rId8"/>
    <p:sldId id="1504" r:id="rId9"/>
    <p:sldId id="1474" r:id="rId10"/>
    <p:sldId id="1475" r:id="rId11"/>
    <p:sldId id="1476" r:id="rId12"/>
    <p:sldId id="1477" r:id="rId13"/>
    <p:sldId id="1478" r:id="rId14"/>
    <p:sldId id="1469" r:id="rId15"/>
    <p:sldId id="1481" r:id="rId16"/>
    <p:sldId id="1498" r:id="rId17"/>
    <p:sldId id="1484" r:id="rId18"/>
    <p:sldId id="1483" r:id="rId19"/>
    <p:sldId id="1485" r:id="rId20"/>
    <p:sldId id="1486" r:id="rId21"/>
    <p:sldId id="1507" r:id="rId22"/>
    <p:sldId id="1505" r:id="rId23"/>
    <p:sldId id="1487" r:id="rId24"/>
    <p:sldId id="1488" r:id="rId25"/>
    <p:sldId id="1510" r:id="rId26"/>
    <p:sldId id="1503" r:id="rId27"/>
    <p:sldId id="1489" r:id="rId28"/>
    <p:sldId id="1490" r:id="rId29"/>
    <p:sldId id="1508" r:id="rId30"/>
    <p:sldId id="1509" r:id="rId31"/>
    <p:sldId id="1468" r:id="rId32"/>
    <p:sldId id="1471" r:id="rId33"/>
    <p:sldId id="1499" r:id="rId34"/>
    <p:sldId id="340" r:id="rId35"/>
    <p:sldId id="1500" r:id="rId36"/>
    <p:sldId id="281" r:id="rId37"/>
    <p:sldId id="327" r:id="rId38"/>
  </p:sldIdLst>
  <p:sldSz cx="9144000" cy="5143500" type="screen16x9"/>
  <p:notesSz cx="7010400" cy="9296400"/>
  <p:embeddedFontLst>
    <p:embeddedFont>
      <p:font typeface="Atkinson Hyperlegible" pitchFamily="2"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Dedecker" initials="SD" lastIdx="70" clrIdx="0"/>
  <p:cmAuthor id="14" name="Brian O'Leary" initials="BO" lastIdx="0" clrIdx="14"/>
  <p:cmAuthor id="1" name="Kat Meyer" initials="" lastIdx="0" clrIdx="1"/>
  <p:cmAuthor id="15" name="Peter Balis" initials="PB" lastIdx="1" clrIdx="15"/>
  <p:cmAuthor id="16" name="Julie Blattberg" initials="" lastIdx="58" clrIdx="16"/>
  <p:cmAuthor id="13" name="BISG Inc" initials="BI [12]"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5E5E3"/>
    <a:srgbClr val="CFCFCD"/>
    <a:srgbClr val="0D94CF"/>
    <a:srgbClr val="FF9966"/>
    <a:srgbClr val="414042"/>
    <a:srgbClr val="C6D0D2"/>
    <a:srgbClr val="89B30B"/>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3FD4-9ABC-42A4-925B-6E30DECDEBAA}" v="18" dt="2020-08-03T09:26:28.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17" autoAdjust="0"/>
  </p:normalViewPr>
  <p:slideViewPr>
    <p:cSldViewPr snapToGrid="0">
      <p:cViewPr varScale="1">
        <p:scale>
          <a:sx n="159" d="100"/>
          <a:sy n="159" d="100"/>
        </p:scale>
        <p:origin x="162" y="396"/>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userId="ee78835e-fb94-4ec5-86f2-a9891869c42d" providerId="ADAL" clId="{8EAD3FD4-9ABC-42A4-925B-6E30DECDEBAA}"/>
    <pc:docChg chg="custSel delSld modSld">
      <pc:chgData name="Dave" userId="ee78835e-fb94-4ec5-86f2-a9891869c42d" providerId="ADAL" clId="{8EAD3FD4-9ABC-42A4-925B-6E30DECDEBAA}" dt="2020-08-03T09:27:41.158" v="3328" actId="20577"/>
      <pc:docMkLst>
        <pc:docMk/>
      </pc:docMkLst>
      <pc:sldChg chg="del">
        <pc:chgData name="Dave" userId="ee78835e-fb94-4ec5-86f2-a9891869c42d" providerId="ADAL" clId="{8EAD3FD4-9ABC-42A4-925B-6E30DECDEBAA}" dt="2020-08-03T08:25:26.590" v="0" actId="47"/>
        <pc:sldMkLst>
          <pc:docMk/>
          <pc:sldMk cId="0" sldId="256"/>
        </pc:sldMkLst>
      </pc:sldChg>
      <pc:sldChg chg="modNotesTx">
        <pc:chgData name="Dave" userId="ee78835e-fb94-4ec5-86f2-a9891869c42d" providerId="ADAL" clId="{8EAD3FD4-9ABC-42A4-925B-6E30DECDEBAA}" dt="2020-08-03T09:09:31.338" v="3300" actId="6549"/>
        <pc:sldMkLst>
          <pc:docMk/>
          <pc:sldMk cId="0" sldId="281"/>
        </pc:sldMkLst>
      </pc:sldChg>
      <pc:sldChg chg="modNotesTx">
        <pc:chgData name="Dave" userId="ee78835e-fb94-4ec5-86f2-a9891869c42d" providerId="ADAL" clId="{8EAD3FD4-9ABC-42A4-925B-6E30DECDEBAA}" dt="2020-08-03T09:09:26.562" v="3299" actId="6549"/>
        <pc:sldMkLst>
          <pc:docMk/>
          <pc:sldMk cId="1620301825" sldId="327"/>
        </pc:sldMkLst>
      </pc:sldChg>
      <pc:sldChg chg="modSp modNotesTx">
        <pc:chgData name="Dave" userId="ee78835e-fb94-4ec5-86f2-a9891869c42d" providerId="ADAL" clId="{8EAD3FD4-9ABC-42A4-925B-6E30DECDEBAA}" dt="2020-08-03T09:24:18.655" v="3317" actId="13244"/>
        <pc:sldMkLst>
          <pc:docMk/>
          <pc:sldMk cId="2533990397" sldId="328"/>
        </pc:sldMkLst>
        <pc:spChg chg="mod">
          <ac:chgData name="Dave" userId="ee78835e-fb94-4ec5-86f2-a9891869c42d" providerId="ADAL" clId="{8EAD3FD4-9ABC-42A4-925B-6E30DECDEBAA}" dt="2020-08-03T09:24:10.982" v="3314" actId="13244"/>
          <ac:spMkLst>
            <pc:docMk/>
            <pc:sldMk cId="2533990397" sldId="328"/>
            <ac:spMk id="9" creationId="{025B8CD6-19D4-48B4-8391-EBFEEAFF97C5}"/>
          </ac:spMkLst>
        </pc:spChg>
        <pc:spChg chg="mod">
          <ac:chgData name="Dave" userId="ee78835e-fb94-4ec5-86f2-a9891869c42d" providerId="ADAL" clId="{8EAD3FD4-9ABC-42A4-925B-6E30DECDEBAA}" dt="2020-08-03T09:23:45.023" v="3311"/>
          <ac:spMkLst>
            <pc:docMk/>
            <pc:sldMk cId="2533990397" sldId="328"/>
            <ac:spMk id="11" creationId="{137C69BF-FF74-4934-9E40-ED9604948E80}"/>
          </ac:spMkLst>
        </pc:spChg>
        <pc:spChg chg="mod">
          <ac:chgData name="Dave" userId="ee78835e-fb94-4ec5-86f2-a9891869c42d" providerId="ADAL" clId="{8EAD3FD4-9ABC-42A4-925B-6E30DECDEBAA}" dt="2020-08-03T09:24:15.965" v="3316" actId="13244"/>
          <ac:spMkLst>
            <pc:docMk/>
            <pc:sldMk cId="2533990397" sldId="328"/>
            <ac:spMk id="12" creationId="{3CED841E-B59B-44A3-B1AF-86B38B4404E2}"/>
          </ac:spMkLst>
        </pc:spChg>
        <pc:spChg chg="mod">
          <ac:chgData name="Dave" userId="ee78835e-fb94-4ec5-86f2-a9891869c42d" providerId="ADAL" clId="{8EAD3FD4-9ABC-42A4-925B-6E30DECDEBAA}" dt="2020-08-03T09:22:24.579" v="3309" actId="13244"/>
          <ac:spMkLst>
            <pc:docMk/>
            <pc:sldMk cId="2533990397" sldId="328"/>
            <ac:spMk id="13" creationId="{87E68BDF-BCC9-4F74-A016-20E99697CD6B}"/>
          </ac:spMkLst>
        </pc:spChg>
        <pc:spChg chg="mod">
          <ac:chgData name="Dave" userId="ee78835e-fb94-4ec5-86f2-a9891869c42d" providerId="ADAL" clId="{8EAD3FD4-9ABC-42A4-925B-6E30DECDEBAA}" dt="2020-08-03T09:24:18.655" v="3317" actId="13244"/>
          <ac:spMkLst>
            <pc:docMk/>
            <pc:sldMk cId="2533990397" sldId="328"/>
            <ac:spMk id="16" creationId="{42EC4A51-1260-429B-8CBC-14173DAA50A1}"/>
          </ac:spMkLst>
        </pc:spChg>
        <pc:picChg chg="mod">
          <ac:chgData name="Dave" userId="ee78835e-fb94-4ec5-86f2-a9891869c42d" providerId="ADAL" clId="{8EAD3FD4-9ABC-42A4-925B-6E30DECDEBAA}" dt="2020-08-03T09:24:13.334" v="3315" actId="13244"/>
          <ac:picMkLst>
            <pc:docMk/>
            <pc:sldMk cId="2533990397" sldId="328"/>
            <ac:picMk id="3" creationId="{FFB35BA8-B08E-4A29-B921-0825A53455CF}"/>
          </ac:picMkLst>
        </pc:picChg>
        <pc:picChg chg="mod">
          <ac:chgData name="Dave" userId="ee78835e-fb94-4ec5-86f2-a9891869c42d" providerId="ADAL" clId="{8EAD3FD4-9ABC-42A4-925B-6E30DECDEBAA}" dt="2020-08-03T09:24:03.164" v="3312" actId="13244"/>
          <ac:picMkLst>
            <pc:docMk/>
            <pc:sldMk cId="2533990397" sldId="328"/>
            <ac:picMk id="5" creationId="{8595797A-743F-488A-97D2-4665F7037319}"/>
          </ac:picMkLst>
        </pc:picChg>
        <pc:picChg chg="mod">
          <ac:chgData name="Dave" userId="ee78835e-fb94-4ec5-86f2-a9891869c42d" providerId="ADAL" clId="{8EAD3FD4-9ABC-42A4-925B-6E30DECDEBAA}" dt="2020-08-03T09:24:07.237" v="3313" actId="13244"/>
          <ac:picMkLst>
            <pc:docMk/>
            <pc:sldMk cId="2533990397" sldId="328"/>
            <ac:picMk id="10" creationId="{A5348B7E-5210-46A5-876B-36EA5DDD2944}"/>
          </ac:picMkLst>
        </pc:picChg>
      </pc:sldChg>
      <pc:sldChg chg="modNotesTx">
        <pc:chgData name="Dave" userId="ee78835e-fb94-4ec5-86f2-a9891869c42d" providerId="ADAL" clId="{8EAD3FD4-9ABC-42A4-925B-6E30DECDEBAA}" dt="2020-08-03T09:09:40.674" v="3301" actId="6549"/>
        <pc:sldMkLst>
          <pc:docMk/>
          <pc:sldMk cId="418620656" sldId="340"/>
        </pc:sldMkLst>
      </pc:sldChg>
      <pc:sldChg chg="modSp mod">
        <pc:chgData name="Dave" userId="ee78835e-fb94-4ec5-86f2-a9891869c42d" providerId="ADAL" clId="{8EAD3FD4-9ABC-42A4-925B-6E30DECDEBAA}" dt="2020-08-03T08:27:26.853" v="45" actId="962"/>
        <pc:sldMkLst>
          <pc:docMk/>
          <pc:sldMk cId="1627399592" sldId="359"/>
        </pc:sldMkLst>
        <pc:picChg chg="mod">
          <ac:chgData name="Dave" userId="ee78835e-fb94-4ec5-86f2-a9891869c42d" providerId="ADAL" clId="{8EAD3FD4-9ABC-42A4-925B-6E30DECDEBAA}" dt="2020-08-03T08:27:26.853" v="45" actId="962"/>
          <ac:picMkLst>
            <pc:docMk/>
            <pc:sldMk cId="1627399592" sldId="359"/>
            <ac:picMk id="7" creationId="{D9B5CE60-31AC-452E-832F-36B0269714B9}"/>
          </ac:picMkLst>
        </pc:picChg>
      </pc:sldChg>
      <pc:sldChg chg="del">
        <pc:chgData name="Dave" userId="ee78835e-fb94-4ec5-86f2-a9891869c42d" providerId="ADAL" clId="{8EAD3FD4-9ABC-42A4-925B-6E30DECDEBAA}" dt="2020-08-03T08:25:39.703" v="3" actId="47"/>
        <pc:sldMkLst>
          <pc:docMk/>
          <pc:sldMk cId="2111089399" sldId="360"/>
        </pc:sldMkLst>
      </pc:sldChg>
      <pc:sldChg chg="del">
        <pc:chgData name="Dave" userId="ee78835e-fb94-4ec5-86f2-a9891869c42d" providerId="ADAL" clId="{8EAD3FD4-9ABC-42A4-925B-6E30DECDEBAA}" dt="2020-08-03T09:09:21.009" v="3298" actId="2696"/>
        <pc:sldMkLst>
          <pc:docMk/>
          <pc:sldMk cId="4004647307" sldId="1467"/>
        </pc:sldMkLst>
      </pc:sldChg>
      <pc:sldChg chg="modSp mod">
        <pc:chgData name="Dave" userId="ee78835e-fb94-4ec5-86f2-a9891869c42d" providerId="ADAL" clId="{8EAD3FD4-9ABC-42A4-925B-6E30DECDEBAA}" dt="2020-08-03T09:04:36.144" v="2886" actId="962"/>
        <pc:sldMkLst>
          <pc:docMk/>
          <pc:sldMk cId="3453291804" sldId="1468"/>
        </pc:sldMkLst>
        <pc:picChg chg="mod">
          <ac:chgData name="Dave" userId="ee78835e-fb94-4ec5-86f2-a9891869c42d" providerId="ADAL" clId="{8EAD3FD4-9ABC-42A4-925B-6E30DECDEBAA}" dt="2020-08-03T09:04:36.144" v="2886" actId="962"/>
          <ac:picMkLst>
            <pc:docMk/>
            <pc:sldMk cId="3453291804" sldId="1468"/>
            <ac:picMk id="4" creationId="{967E6C1D-A6E9-45CF-8FA0-236BB9623811}"/>
          </ac:picMkLst>
        </pc:picChg>
      </pc:sldChg>
      <pc:sldChg chg="modSp mod">
        <pc:chgData name="Dave" userId="ee78835e-fb94-4ec5-86f2-a9891869c42d" providerId="ADAL" clId="{8EAD3FD4-9ABC-42A4-925B-6E30DECDEBAA}" dt="2020-08-03T09:26:22.810" v="3323" actId="13244"/>
        <pc:sldMkLst>
          <pc:docMk/>
          <pc:sldMk cId="436150495" sldId="1471"/>
        </pc:sldMkLst>
        <pc:picChg chg="mod">
          <ac:chgData name="Dave" userId="ee78835e-fb94-4ec5-86f2-a9891869c42d" providerId="ADAL" clId="{8EAD3FD4-9ABC-42A4-925B-6E30DECDEBAA}" dt="2020-08-03T09:26:22.810" v="3323" actId="13244"/>
          <ac:picMkLst>
            <pc:docMk/>
            <pc:sldMk cId="436150495" sldId="1471"/>
            <ac:picMk id="4" creationId="{1816BED9-D1F7-4492-8FDF-056B906E41B9}"/>
          </ac:picMkLst>
        </pc:picChg>
      </pc:sldChg>
      <pc:sldChg chg="delSp modSp mod modNotesTx">
        <pc:chgData name="Dave" userId="ee78835e-fb94-4ec5-86f2-a9891869c42d" providerId="ADAL" clId="{8EAD3FD4-9ABC-42A4-925B-6E30DECDEBAA}" dt="2020-08-03T09:21:46.082" v="3308" actId="13244"/>
        <pc:sldMkLst>
          <pc:docMk/>
          <pc:sldMk cId="2137851328" sldId="1472"/>
        </pc:sldMkLst>
        <pc:spChg chg="mod">
          <ac:chgData name="Dave" userId="ee78835e-fb94-4ec5-86f2-a9891869c42d" providerId="ADAL" clId="{8EAD3FD4-9ABC-42A4-925B-6E30DECDEBAA}" dt="2020-08-03T09:21:46.082" v="3308" actId="13244"/>
          <ac:spMkLst>
            <pc:docMk/>
            <pc:sldMk cId="2137851328" sldId="1472"/>
            <ac:spMk id="2" creationId="{00000000-0000-0000-0000-000000000000}"/>
          </ac:spMkLst>
        </pc:spChg>
        <pc:spChg chg="del">
          <ac:chgData name="Dave" userId="ee78835e-fb94-4ec5-86f2-a9891869c42d" providerId="ADAL" clId="{8EAD3FD4-9ABC-42A4-925B-6E30DECDEBAA}" dt="2020-08-03T08:25:30.584" v="1" actId="478"/>
          <ac:spMkLst>
            <pc:docMk/>
            <pc:sldMk cId="2137851328" sldId="1472"/>
            <ac:spMk id="9" creationId="{E4BA0B72-4877-4746-845B-3FDF33D15F03}"/>
          </ac:spMkLst>
        </pc:spChg>
        <pc:spChg chg="del">
          <ac:chgData name="Dave" userId="ee78835e-fb94-4ec5-86f2-a9891869c42d" providerId="ADAL" clId="{8EAD3FD4-9ABC-42A4-925B-6E30DECDEBAA}" dt="2020-08-03T08:25:35.604" v="2" actId="478"/>
          <ac:spMkLst>
            <pc:docMk/>
            <pc:sldMk cId="2137851328" sldId="1472"/>
            <ac:spMk id="12" creationId="{A62CA4BC-82CC-486C-9157-10A33C306F5B}"/>
          </ac:spMkLst>
        </pc:spChg>
        <pc:spChg chg="mod">
          <ac:chgData name="Dave" userId="ee78835e-fb94-4ec5-86f2-a9891869c42d" providerId="ADAL" clId="{8EAD3FD4-9ABC-42A4-925B-6E30DECDEBAA}" dt="2020-08-03T09:21:44.218" v="3307" actId="13244"/>
          <ac:spMkLst>
            <pc:docMk/>
            <pc:sldMk cId="2137851328" sldId="1472"/>
            <ac:spMk id="2050" creationId="{00000000-0000-0000-0000-000000000000}"/>
          </ac:spMkLst>
        </pc:spChg>
        <pc:picChg chg="del">
          <ac:chgData name="Dave" userId="ee78835e-fb94-4ec5-86f2-a9891869c42d" providerId="ADAL" clId="{8EAD3FD4-9ABC-42A4-925B-6E30DECDEBAA}" dt="2020-08-03T08:25:30.584" v="1" actId="478"/>
          <ac:picMkLst>
            <pc:docMk/>
            <pc:sldMk cId="2137851328" sldId="1472"/>
            <ac:picMk id="8" creationId="{DA921856-4C99-4193-B56C-66CF70C999D5}"/>
          </ac:picMkLst>
        </pc:picChg>
      </pc:sldChg>
      <pc:sldChg chg="modSp">
        <pc:chgData name="Dave" userId="ee78835e-fb94-4ec5-86f2-a9891869c42d" providerId="ADAL" clId="{8EAD3FD4-9ABC-42A4-925B-6E30DECDEBAA}" dt="2020-08-03T09:25:56.709" v="3318" actId="13244"/>
        <pc:sldMkLst>
          <pc:docMk/>
          <pc:sldMk cId="1395401473" sldId="1474"/>
        </pc:sldMkLst>
        <pc:spChg chg="mod">
          <ac:chgData name="Dave" userId="ee78835e-fb94-4ec5-86f2-a9891869c42d" providerId="ADAL" clId="{8EAD3FD4-9ABC-42A4-925B-6E30DECDEBAA}" dt="2020-08-03T09:25:56.709" v="3318" actId="13244"/>
          <ac:spMkLst>
            <pc:docMk/>
            <pc:sldMk cId="1395401473" sldId="1474"/>
            <ac:spMk id="4" creationId="{AC86AC24-6DB5-4C4A-9C22-C95647D41040}"/>
          </ac:spMkLst>
        </pc:spChg>
      </pc:sldChg>
      <pc:sldChg chg="modSp">
        <pc:chgData name="Dave" userId="ee78835e-fb94-4ec5-86f2-a9891869c42d" providerId="ADAL" clId="{8EAD3FD4-9ABC-42A4-925B-6E30DECDEBAA}" dt="2020-08-03T09:26:04.934" v="3319" actId="13244"/>
        <pc:sldMkLst>
          <pc:docMk/>
          <pc:sldMk cId="3416715777" sldId="1475"/>
        </pc:sldMkLst>
        <pc:spChg chg="mod">
          <ac:chgData name="Dave" userId="ee78835e-fb94-4ec5-86f2-a9891869c42d" providerId="ADAL" clId="{8EAD3FD4-9ABC-42A4-925B-6E30DECDEBAA}" dt="2020-08-03T09:26:04.934" v="3319" actId="13244"/>
          <ac:spMkLst>
            <pc:docMk/>
            <pc:sldMk cId="3416715777" sldId="1475"/>
            <ac:spMk id="3" creationId="{A2A1E266-65A7-4552-8241-6C2ED59AFBCA}"/>
          </ac:spMkLst>
        </pc:spChg>
      </pc:sldChg>
      <pc:sldChg chg="modSp">
        <pc:chgData name="Dave" userId="ee78835e-fb94-4ec5-86f2-a9891869c42d" providerId="ADAL" clId="{8EAD3FD4-9ABC-42A4-925B-6E30DECDEBAA}" dt="2020-08-03T09:26:09.614" v="3320" actId="13244"/>
        <pc:sldMkLst>
          <pc:docMk/>
          <pc:sldMk cId="3951294006" sldId="1476"/>
        </pc:sldMkLst>
        <pc:spChg chg="mod">
          <ac:chgData name="Dave" userId="ee78835e-fb94-4ec5-86f2-a9891869c42d" providerId="ADAL" clId="{8EAD3FD4-9ABC-42A4-925B-6E30DECDEBAA}" dt="2020-08-03T09:26:09.614" v="3320" actId="13244"/>
          <ac:spMkLst>
            <pc:docMk/>
            <pc:sldMk cId="3951294006" sldId="1476"/>
            <ac:spMk id="4" creationId="{7404ED28-DFEF-4F92-AD38-D0214AE31B49}"/>
          </ac:spMkLst>
        </pc:spChg>
      </pc:sldChg>
      <pc:sldChg chg="modSp">
        <pc:chgData name="Dave" userId="ee78835e-fb94-4ec5-86f2-a9891869c42d" providerId="ADAL" clId="{8EAD3FD4-9ABC-42A4-925B-6E30DECDEBAA}" dt="2020-08-03T09:26:14.091" v="3321" actId="13244"/>
        <pc:sldMkLst>
          <pc:docMk/>
          <pc:sldMk cId="2342766624" sldId="1477"/>
        </pc:sldMkLst>
        <pc:spChg chg="mod">
          <ac:chgData name="Dave" userId="ee78835e-fb94-4ec5-86f2-a9891869c42d" providerId="ADAL" clId="{8EAD3FD4-9ABC-42A4-925B-6E30DECDEBAA}" dt="2020-08-03T09:26:14.091" v="3321" actId="13244"/>
          <ac:spMkLst>
            <pc:docMk/>
            <pc:sldMk cId="2342766624" sldId="1477"/>
            <ac:spMk id="3" creationId="{91AD04D8-FB0E-41FE-8F66-5664E132A501}"/>
          </ac:spMkLst>
        </pc:spChg>
      </pc:sldChg>
      <pc:sldChg chg="modSp">
        <pc:chgData name="Dave" userId="ee78835e-fb94-4ec5-86f2-a9891869c42d" providerId="ADAL" clId="{8EAD3FD4-9ABC-42A4-925B-6E30DECDEBAA}" dt="2020-08-03T09:26:17.446" v="3322" actId="13244"/>
        <pc:sldMkLst>
          <pc:docMk/>
          <pc:sldMk cId="1851201494" sldId="1478"/>
        </pc:sldMkLst>
        <pc:spChg chg="mod">
          <ac:chgData name="Dave" userId="ee78835e-fb94-4ec5-86f2-a9891869c42d" providerId="ADAL" clId="{8EAD3FD4-9ABC-42A4-925B-6E30DECDEBAA}" dt="2020-08-03T09:26:17.446" v="3322" actId="13244"/>
          <ac:spMkLst>
            <pc:docMk/>
            <pc:sldMk cId="1851201494" sldId="1478"/>
            <ac:spMk id="3" creationId="{BD7773D9-612B-45BD-8652-B2A8EEA81387}"/>
          </ac:spMkLst>
        </pc:spChg>
      </pc:sldChg>
      <pc:sldChg chg="modSp mod">
        <pc:chgData name="Dave" userId="ee78835e-fb94-4ec5-86f2-a9891869c42d" providerId="ADAL" clId="{8EAD3FD4-9ABC-42A4-925B-6E30DECDEBAA}" dt="2020-08-03T08:30:26.585" v="259" actId="962"/>
        <pc:sldMkLst>
          <pc:docMk/>
          <pc:sldMk cId="2409267334" sldId="1481"/>
        </pc:sldMkLst>
        <pc:picChg chg="mod">
          <ac:chgData name="Dave" userId="ee78835e-fb94-4ec5-86f2-a9891869c42d" providerId="ADAL" clId="{8EAD3FD4-9ABC-42A4-925B-6E30DECDEBAA}" dt="2020-08-03T08:30:26.585" v="259" actId="962"/>
          <ac:picMkLst>
            <pc:docMk/>
            <pc:sldMk cId="2409267334" sldId="1481"/>
            <ac:picMk id="4" creationId="{289EB755-D567-45E9-9D65-5267F624978F}"/>
          </ac:picMkLst>
        </pc:picChg>
      </pc:sldChg>
      <pc:sldChg chg="modSp mod">
        <pc:chgData name="Dave" userId="ee78835e-fb94-4ec5-86f2-a9891869c42d" providerId="ADAL" clId="{8EAD3FD4-9ABC-42A4-925B-6E30DECDEBAA}" dt="2020-08-03T08:35:03.659" v="1181" actId="962"/>
        <pc:sldMkLst>
          <pc:docMk/>
          <pc:sldMk cId="607652629" sldId="1483"/>
        </pc:sldMkLst>
        <pc:picChg chg="mod">
          <ac:chgData name="Dave" userId="ee78835e-fb94-4ec5-86f2-a9891869c42d" providerId="ADAL" clId="{8EAD3FD4-9ABC-42A4-925B-6E30DECDEBAA}" dt="2020-08-03T08:33:53.516" v="929" actId="962"/>
          <ac:picMkLst>
            <pc:docMk/>
            <pc:sldMk cId="607652629" sldId="1483"/>
            <ac:picMk id="5" creationId="{0B52DBDD-6FB5-463A-8D71-C98C737006F8}"/>
          </ac:picMkLst>
        </pc:picChg>
        <pc:picChg chg="mod">
          <ac:chgData name="Dave" userId="ee78835e-fb94-4ec5-86f2-a9891869c42d" providerId="ADAL" clId="{8EAD3FD4-9ABC-42A4-925B-6E30DECDEBAA}" dt="2020-08-03T08:35:03.659" v="1181" actId="962"/>
          <ac:picMkLst>
            <pc:docMk/>
            <pc:sldMk cId="607652629" sldId="1483"/>
            <ac:picMk id="6" creationId="{BB6BD955-B17E-4AD4-8D77-B673C97761DC}"/>
          </ac:picMkLst>
        </pc:picChg>
      </pc:sldChg>
      <pc:sldChg chg="modSp mod">
        <pc:chgData name="Dave" userId="ee78835e-fb94-4ec5-86f2-a9891869c42d" providerId="ADAL" clId="{8EAD3FD4-9ABC-42A4-925B-6E30DECDEBAA}" dt="2020-08-03T08:32:50.517" v="789" actId="962"/>
        <pc:sldMkLst>
          <pc:docMk/>
          <pc:sldMk cId="1145550198" sldId="1484"/>
        </pc:sldMkLst>
        <pc:picChg chg="mod">
          <ac:chgData name="Dave" userId="ee78835e-fb94-4ec5-86f2-a9891869c42d" providerId="ADAL" clId="{8EAD3FD4-9ABC-42A4-925B-6E30DECDEBAA}" dt="2020-08-03T08:32:50.517" v="789" actId="962"/>
          <ac:picMkLst>
            <pc:docMk/>
            <pc:sldMk cId="1145550198" sldId="1484"/>
            <ac:picMk id="3" creationId="{35F22247-34C0-4ABF-B5A8-671526A32BD9}"/>
          </ac:picMkLst>
        </pc:picChg>
      </pc:sldChg>
      <pc:sldChg chg="modSp mod">
        <pc:chgData name="Dave" userId="ee78835e-fb94-4ec5-86f2-a9891869c42d" providerId="ADAL" clId="{8EAD3FD4-9ABC-42A4-925B-6E30DECDEBAA}" dt="2020-08-03T08:36:04.661" v="1363" actId="962"/>
        <pc:sldMkLst>
          <pc:docMk/>
          <pc:sldMk cId="84692045" sldId="1485"/>
        </pc:sldMkLst>
        <pc:picChg chg="mod">
          <ac:chgData name="Dave" userId="ee78835e-fb94-4ec5-86f2-a9891869c42d" providerId="ADAL" clId="{8EAD3FD4-9ABC-42A4-925B-6E30DECDEBAA}" dt="2020-08-03T08:35:29.832" v="1297" actId="962"/>
          <ac:picMkLst>
            <pc:docMk/>
            <pc:sldMk cId="84692045" sldId="1485"/>
            <ac:picMk id="3" creationId="{C3B5D4C7-6C02-4F95-B85A-6ABE8FB8CDD3}"/>
          </ac:picMkLst>
        </pc:picChg>
        <pc:picChg chg="mod">
          <ac:chgData name="Dave" userId="ee78835e-fb94-4ec5-86f2-a9891869c42d" providerId="ADAL" clId="{8EAD3FD4-9ABC-42A4-925B-6E30DECDEBAA}" dt="2020-08-03T08:36:04.661" v="1363" actId="962"/>
          <ac:picMkLst>
            <pc:docMk/>
            <pc:sldMk cId="84692045" sldId="1485"/>
            <ac:picMk id="5" creationId="{CFADBEE5-3EC3-4CE0-89B7-4192219ED136}"/>
          </ac:picMkLst>
        </pc:picChg>
      </pc:sldChg>
      <pc:sldChg chg="modSp mod">
        <pc:chgData name="Dave" userId="ee78835e-fb94-4ec5-86f2-a9891869c42d" providerId="ADAL" clId="{8EAD3FD4-9ABC-42A4-925B-6E30DECDEBAA}" dt="2020-08-03T08:36:56.338" v="1529" actId="962"/>
        <pc:sldMkLst>
          <pc:docMk/>
          <pc:sldMk cId="2341022620" sldId="1486"/>
        </pc:sldMkLst>
        <pc:picChg chg="mod">
          <ac:chgData name="Dave" userId="ee78835e-fb94-4ec5-86f2-a9891869c42d" providerId="ADAL" clId="{8EAD3FD4-9ABC-42A4-925B-6E30DECDEBAA}" dt="2020-08-03T08:36:56.338" v="1529" actId="962"/>
          <ac:picMkLst>
            <pc:docMk/>
            <pc:sldMk cId="2341022620" sldId="1486"/>
            <ac:picMk id="3" creationId="{14736F0F-68B3-4E57-9A7F-25A8D63DEC5E}"/>
          </ac:picMkLst>
        </pc:picChg>
      </pc:sldChg>
      <pc:sldChg chg="modSp mod">
        <pc:chgData name="Dave" userId="ee78835e-fb94-4ec5-86f2-a9891869c42d" providerId="ADAL" clId="{8EAD3FD4-9ABC-42A4-925B-6E30DECDEBAA}" dt="2020-08-03T08:45:39.446" v="2053" actId="962"/>
        <pc:sldMkLst>
          <pc:docMk/>
          <pc:sldMk cId="558360523" sldId="1487"/>
        </pc:sldMkLst>
        <pc:picChg chg="mod">
          <ac:chgData name="Dave" userId="ee78835e-fb94-4ec5-86f2-a9891869c42d" providerId="ADAL" clId="{8EAD3FD4-9ABC-42A4-925B-6E30DECDEBAA}" dt="2020-08-03T08:45:39.446" v="2053" actId="962"/>
          <ac:picMkLst>
            <pc:docMk/>
            <pc:sldMk cId="558360523" sldId="1487"/>
            <ac:picMk id="6" creationId="{1EC78605-A76F-4758-8FC0-E0474214E41E}"/>
          </ac:picMkLst>
        </pc:picChg>
      </pc:sldChg>
      <pc:sldChg chg="modSp mod">
        <pc:chgData name="Dave" userId="ee78835e-fb94-4ec5-86f2-a9891869c42d" providerId="ADAL" clId="{8EAD3FD4-9ABC-42A4-925B-6E30DECDEBAA}" dt="2020-08-03T08:58:47.066" v="2193" actId="962"/>
        <pc:sldMkLst>
          <pc:docMk/>
          <pc:sldMk cId="1873224350" sldId="1488"/>
        </pc:sldMkLst>
        <pc:picChg chg="mod">
          <ac:chgData name="Dave" userId="ee78835e-fb94-4ec5-86f2-a9891869c42d" providerId="ADAL" clId="{8EAD3FD4-9ABC-42A4-925B-6E30DECDEBAA}" dt="2020-08-03T08:58:47.066" v="2193" actId="962"/>
          <ac:picMkLst>
            <pc:docMk/>
            <pc:sldMk cId="1873224350" sldId="1488"/>
            <ac:picMk id="3" creationId="{4C7F9A04-2E70-42FB-84A0-5F16D42BC496}"/>
          </ac:picMkLst>
        </pc:picChg>
      </pc:sldChg>
      <pc:sldChg chg="modSp mod">
        <pc:chgData name="Dave" userId="ee78835e-fb94-4ec5-86f2-a9891869c42d" providerId="ADAL" clId="{8EAD3FD4-9ABC-42A4-925B-6E30DECDEBAA}" dt="2020-08-03T09:03:00.450" v="2675" actId="962"/>
        <pc:sldMkLst>
          <pc:docMk/>
          <pc:sldMk cId="3353283935" sldId="1489"/>
        </pc:sldMkLst>
        <pc:picChg chg="mod">
          <ac:chgData name="Dave" userId="ee78835e-fb94-4ec5-86f2-a9891869c42d" providerId="ADAL" clId="{8EAD3FD4-9ABC-42A4-925B-6E30DECDEBAA}" dt="2020-08-03T09:03:00.450" v="2675" actId="962"/>
          <ac:picMkLst>
            <pc:docMk/>
            <pc:sldMk cId="3353283935" sldId="1489"/>
            <ac:picMk id="3" creationId="{1D99EDCC-6785-4BCF-8E13-A646A5B181A0}"/>
          </ac:picMkLst>
        </pc:picChg>
      </pc:sldChg>
      <pc:sldChg chg="modSp mod">
        <pc:chgData name="Dave" userId="ee78835e-fb94-4ec5-86f2-a9891869c42d" providerId="ADAL" clId="{8EAD3FD4-9ABC-42A4-925B-6E30DECDEBAA}" dt="2020-08-03T09:03:22.783" v="2775" actId="962"/>
        <pc:sldMkLst>
          <pc:docMk/>
          <pc:sldMk cId="3244626403" sldId="1490"/>
        </pc:sldMkLst>
        <pc:picChg chg="mod">
          <ac:chgData name="Dave" userId="ee78835e-fb94-4ec5-86f2-a9891869c42d" providerId="ADAL" clId="{8EAD3FD4-9ABC-42A4-925B-6E30DECDEBAA}" dt="2020-08-03T09:03:22.783" v="2775" actId="962"/>
          <ac:picMkLst>
            <pc:docMk/>
            <pc:sldMk cId="3244626403" sldId="1490"/>
            <ac:picMk id="3" creationId="{C8256B3C-26E5-4D09-B6A5-83D4E1368C99}"/>
          </ac:picMkLst>
        </pc:picChg>
      </pc:sldChg>
      <pc:sldChg chg="del">
        <pc:chgData name="Dave" userId="ee78835e-fb94-4ec5-86f2-a9891869c42d" providerId="ADAL" clId="{8EAD3FD4-9ABC-42A4-925B-6E30DECDEBAA}" dt="2020-08-03T09:04:06.927" v="2776" actId="2696"/>
        <pc:sldMkLst>
          <pc:docMk/>
          <pc:sldMk cId="975721141" sldId="1491"/>
        </pc:sldMkLst>
      </pc:sldChg>
      <pc:sldChg chg="del">
        <pc:chgData name="Dave" userId="ee78835e-fb94-4ec5-86f2-a9891869c42d" providerId="ADAL" clId="{8EAD3FD4-9ABC-42A4-925B-6E30DECDEBAA}" dt="2020-08-03T09:09:18.391" v="3297" actId="2696"/>
        <pc:sldMkLst>
          <pc:docMk/>
          <pc:sldMk cId="3300784784" sldId="1497"/>
        </pc:sldMkLst>
      </pc:sldChg>
      <pc:sldChg chg="modSp mod">
        <pc:chgData name="Dave" userId="ee78835e-fb94-4ec5-86f2-a9891869c42d" providerId="ADAL" clId="{8EAD3FD4-9ABC-42A4-925B-6E30DECDEBAA}" dt="2020-08-03T08:32:17.414" v="699" actId="962"/>
        <pc:sldMkLst>
          <pc:docMk/>
          <pc:sldMk cId="3554510729" sldId="1498"/>
        </pc:sldMkLst>
        <pc:picChg chg="mod">
          <ac:chgData name="Dave" userId="ee78835e-fb94-4ec5-86f2-a9891869c42d" providerId="ADAL" clId="{8EAD3FD4-9ABC-42A4-925B-6E30DECDEBAA}" dt="2020-08-03T08:31:20.367" v="449" actId="962"/>
          <ac:picMkLst>
            <pc:docMk/>
            <pc:sldMk cId="3554510729" sldId="1498"/>
            <ac:picMk id="3" creationId="{273C36D5-3108-419B-BEF4-0F8AF83C111E}"/>
          </ac:picMkLst>
        </pc:picChg>
        <pc:picChg chg="mod">
          <ac:chgData name="Dave" userId="ee78835e-fb94-4ec5-86f2-a9891869c42d" providerId="ADAL" clId="{8EAD3FD4-9ABC-42A4-925B-6E30DECDEBAA}" dt="2020-08-03T08:32:17.414" v="699" actId="962"/>
          <ac:picMkLst>
            <pc:docMk/>
            <pc:sldMk cId="3554510729" sldId="1498"/>
            <ac:picMk id="5" creationId="{A894FB74-CBF7-4457-B4E2-0FE51A4E7CCB}"/>
          </ac:picMkLst>
        </pc:picChg>
      </pc:sldChg>
      <pc:sldChg chg="modSp mod">
        <pc:chgData name="Dave" userId="ee78835e-fb94-4ec5-86f2-a9891869c42d" providerId="ADAL" clId="{8EAD3FD4-9ABC-42A4-925B-6E30DECDEBAA}" dt="2020-08-03T09:26:28.164" v="3324" actId="13244"/>
        <pc:sldMkLst>
          <pc:docMk/>
          <pc:sldMk cId="703668490" sldId="1499"/>
        </pc:sldMkLst>
        <pc:picChg chg="mod">
          <ac:chgData name="Dave" userId="ee78835e-fb94-4ec5-86f2-a9891869c42d" providerId="ADAL" clId="{8EAD3FD4-9ABC-42A4-925B-6E30DECDEBAA}" dt="2020-08-03T09:26:28.164" v="3324" actId="13244"/>
          <ac:picMkLst>
            <pc:docMk/>
            <pc:sldMk cId="703668490" sldId="1499"/>
            <ac:picMk id="3" creationId="{C41DA0FB-C856-4AC1-A23C-E97AB84019F7}"/>
          </ac:picMkLst>
        </pc:picChg>
      </pc:sldChg>
      <pc:sldChg chg="modNotesTx">
        <pc:chgData name="Dave" userId="ee78835e-fb94-4ec5-86f2-a9891869c42d" providerId="ADAL" clId="{8EAD3FD4-9ABC-42A4-925B-6E30DECDEBAA}" dt="2020-08-03T09:09:45.547" v="3302" actId="6549"/>
        <pc:sldMkLst>
          <pc:docMk/>
          <pc:sldMk cId="2479367076" sldId="1500"/>
        </pc:sldMkLst>
      </pc:sldChg>
      <pc:sldChg chg="modNotesTx">
        <pc:chgData name="Dave" userId="ee78835e-fb94-4ec5-86f2-a9891869c42d" providerId="ADAL" clId="{8EAD3FD4-9ABC-42A4-925B-6E30DECDEBAA}" dt="2020-08-03T09:11:32.290" v="3303" actId="6549"/>
        <pc:sldMkLst>
          <pc:docMk/>
          <pc:sldMk cId="2146923689" sldId="1503"/>
        </pc:sldMkLst>
      </pc:sldChg>
      <pc:sldChg chg="modSp mod">
        <pc:chgData name="Dave" userId="ee78835e-fb94-4ec5-86f2-a9891869c42d" providerId="ADAL" clId="{8EAD3FD4-9ABC-42A4-925B-6E30DECDEBAA}" dt="2020-08-03T08:28:25.695" v="49" actId="962"/>
        <pc:sldMkLst>
          <pc:docMk/>
          <pc:sldMk cId="2100517590" sldId="1504"/>
        </pc:sldMkLst>
        <pc:picChg chg="mod">
          <ac:chgData name="Dave" userId="ee78835e-fb94-4ec5-86f2-a9891869c42d" providerId="ADAL" clId="{8EAD3FD4-9ABC-42A4-925B-6E30DECDEBAA}" dt="2020-08-03T08:28:25.695" v="49" actId="962"/>
          <ac:picMkLst>
            <pc:docMk/>
            <pc:sldMk cId="2100517590" sldId="1504"/>
            <ac:picMk id="6" creationId="{4E823E8E-C256-42B0-90C7-23E1877BD4EA}"/>
          </ac:picMkLst>
        </pc:picChg>
      </pc:sldChg>
      <pc:sldChg chg="modSp mod">
        <pc:chgData name="Dave" userId="ee78835e-fb94-4ec5-86f2-a9891869c42d" providerId="ADAL" clId="{8EAD3FD4-9ABC-42A4-925B-6E30DECDEBAA}" dt="2020-08-03T08:44:58.745" v="1893" actId="962"/>
        <pc:sldMkLst>
          <pc:docMk/>
          <pc:sldMk cId="3046819097" sldId="1505"/>
        </pc:sldMkLst>
        <pc:picChg chg="mod">
          <ac:chgData name="Dave" userId="ee78835e-fb94-4ec5-86f2-a9891869c42d" providerId="ADAL" clId="{8EAD3FD4-9ABC-42A4-925B-6E30DECDEBAA}" dt="2020-08-03T08:44:58.745" v="1893" actId="962"/>
          <ac:picMkLst>
            <pc:docMk/>
            <pc:sldMk cId="3046819097" sldId="1505"/>
            <ac:picMk id="4" creationId="{116F99CC-F50B-4458-9BDB-224BD1572C8C}"/>
          </ac:picMkLst>
        </pc:picChg>
      </pc:sldChg>
      <pc:sldChg chg="modSp mod modNotesTx">
        <pc:chgData name="Dave" userId="ee78835e-fb94-4ec5-86f2-a9891869c42d" providerId="ADAL" clId="{8EAD3FD4-9ABC-42A4-925B-6E30DECDEBAA}" dt="2020-08-03T09:16:14.864" v="3304" actId="6549"/>
        <pc:sldMkLst>
          <pc:docMk/>
          <pc:sldMk cId="326398087" sldId="1507"/>
        </pc:sldMkLst>
        <pc:picChg chg="mod">
          <ac:chgData name="Dave" userId="ee78835e-fb94-4ec5-86f2-a9891869c42d" providerId="ADAL" clId="{8EAD3FD4-9ABC-42A4-925B-6E30DECDEBAA}" dt="2020-08-03T08:38:42.769" v="1781" actId="962"/>
          <ac:picMkLst>
            <pc:docMk/>
            <pc:sldMk cId="326398087" sldId="1507"/>
            <ac:picMk id="5" creationId="{D2B56235-AFB7-4807-9564-82879B009671}"/>
          </ac:picMkLst>
        </pc:picChg>
      </pc:sldChg>
      <pc:sldChg chg="modSp mod">
        <pc:chgData name="Dave" userId="ee78835e-fb94-4ec5-86f2-a9891869c42d" providerId="ADAL" clId="{8EAD3FD4-9ABC-42A4-925B-6E30DECDEBAA}" dt="2020-08-03T09:27:37.304" v="3326" actId="20577"/>
        <pc:sldMkLst>
          <pc:docMk/>
          <pc:sldMk cId="1853471615" sldId="1508"/>
        </pc:sldMkLst>
        <pc:spChg chg="mod">
          <ac:chgData name="Dave" userId="ee78835e-fb94-4ec5-86f2-a9891869c42d" providerId="ADAL" clId="{8EAD3FD4-9ABC-42A4-925B-6E30DECDEBAA}" dt="2020-08-03T09:27:37.304" v="3326" actId="20577"/>
          <ac:spMkLst>
            <pc:docMk/>
            <pc:sldMk cId="1853471615" sldId="1508"/>
            <ac:spMk id="2" creationId="{B8870F64-BA1F-4E01-BFE6-95B62B89FAAE}"/>
          </ac:spMkLst>
        </pc:spChg>
      </pc:sldChg>
      <pc:sldChg chg="modSp mod">
        <pc:chgData name="Dave" userId="ee78835e-fb94-4ec5-86f2-a9891869c42d" providerId="ADAL" clId="{8EAD3FD4-9ABC-42A4-925B-6E30DECDEBAA}" dt="2020-08-03T09:27:41.158" v="3328" actId="20577"/>
        <pc:sldMkLst>
          <pc:docMk/>
          <pc:sldMk cId="4155384569" sldId="1509"/>
        </pc:sldMkLst>
        <pc:spChg chg="mod">
          <ac:chgData name="Dave" userId="ee78835e-fb94-4ec5-86f2-a9891869c42d" providerId="ADAL" clId="{8EAD3FD4-9ABC-42A4-925B-6E30DECDEBAA}" dt="2020-08-03T09:27:41.158" v="3328" actId="20577"/>
          <ac:spMkLst>
            <pc:docMk/>
            <pc:sldMk cId="4155384569" sldId="1509"/>
            <ac:spMk id="2" creationId="{B8870F64-BA1F-4E01-BFE6-95B62B89FAAE}"/>
          </ac:spMkLst>
        </pc:spChg>
      </pc:sldChg>
      <pc:sldChg chg="modSp mod">
        <pc:chgData name="Dave" userId="ee78835e-fb94-4ec5-86f2-a9891869c42d" providerId="ADAL" clId="{8EAD3FD4-9ABC-42A4-925B-6E30DECDEBAA}" dt="2020-08-03T09:00:13.832" v="2465" actId="962"/>
        <pc:sldMkLst>
          <pc:docMk/>
          <pc:sldMk cId="380691476" sldId="1510"/>
        </pc:sldMkLst>
        <pc:picChg chg="mod">
          <ac:chgData name="Dave" userId="ee78835e-fb94-4ec5-86f2-a9891869c42d" providerId="ADAL" clId="{8EAD3FD4-9ABC-42A4-925B-6E30DECDEBAA}" dt="2020-08-03T08:59:55.947" v="2351" actId="962"/>
          <ac:picMkLst>
            <pc:docMk/>
            <pc:sldMk cId="380691476" sldId="1510"/>
            <ac:picMk id="4" creationId="{284F666A-1B5D-457A-B2B8-36849B3D3886}"/>
          </ac:picMkLst>
        </pc:picChg>
        <pc:picChg chg="mod">
          <ac:chgData name="Dave" userId="ee78835e-fb94-4ec5-86f2-a9891869c42d" providerId="ADAL" clId="{8EAD3FD4-9ABC-42A4-925B-6E30DECDEBAA}" dt="2020-08-03T09:00:13.832" v="2465" actId="962"/>
          <ac:picMkLst>
            <pc:docMk/>
            <pc:sldMk cId="380691476" sldId="1510"/>
            <ac:picMk id="5" creationId="{39E49E6B-1A11-4C30-8855-6CC29874E2E0}"/>
          </ac:picMkLst>
        </pc:picChg>
      </pc:sldChg>
    </pc:docChg>
  </pc:docChgLst>
  <pc:docChgLst>
    <pc:chgData name="Richard Orme" userId="8848ce34-9c74-4ac9-9c06-dbfc8e61e81b" providerId="ADAL" clId="{44709BD2-2F32-4D28-A827-4F637583208E}"/>
    <pc:docChg chg="undo custSel modSld">
      <pc:chgData name="Richard Orme" userId="8848ce34-9c74-4ac9-9c06-dbfc8e61e81b" providerId="ADAL" clId="{44709BD2-2F32-4D28-A827-4F637583208E}" dt="2020-04-17T11:03:17.475" v="207" actId="962"/>
      <pc:docMkLst>
        <pc:docMk/>
      </pc:docMkLst>
      <pc:sldChg chg="modSp">
        <pc:chgData name="Richard Orme" userId="8848ce34-9c74-4ac9-9c06-dbfc8e61e81b" providerId="ADAL" clId="{44709BD2-2F32-4D28-A827-4F637583208E}" dt="2020-04-16T12:46:01.696" v="0" actId="2711"/>
        <pc:sldMkLst>
          <pc:docMk/>
          <pc:sldMk cId="0" sldId="256"/>
        </pc:sldMkLst>
        <pc:spChg chg="mod">
          <ac:chgData name="Richard Orme" userId="8848ce34-9c74-4ac9-9c06-dbfc8e61e81b" providerId="ADAL" clId="{44709BD2-2F32-4D28-A827-4F637583208E}" dt="2020-04-16T12:46:01.696" v="0" actId="2711"/>
          <ac:spMkLst>
            <pc:docMk/>
            <pc:sldMk cId="0" sldId="256"/>
            <ac:spMk id="2050" creationId="{00000000-0000-0000-0000-000000000000}"/>
          </ac:spMkLst>
        </pc:spChg>
      </pc:sldChg>
      <pc:sldChg chg="modNotesTx">
        <pc:chgData name="Richard Orme" userId="8848ce34-9c74-4ac9-9c06-dbfc8e61e81b" providerId="ADAL" clId="{44709BD2-2F32-4D28-A827-4F637583208E}" dt="2020-04-16T12:47:18.463" v="2" actId="6549"/>
        <pc:sldMkLst>
          <pc:docMk/>
          <pc:sldMk cId="2630625435" sldId="284"/>
        </pc:sldMkLst>
      </pc:sldChg>
      <pc:sldChg chg="modSp">
        <pc:chgData name="Richard Orme" userId="8848ce34-9c74-4ac9-9c06-dbfc8e61e81b" providerId="ADAL" clId="{44709BD2-2F32-4D28-A827-4F637583208E}" dt="2020-04-16T12:46:47.303" v="1" actId="12"/>
        <pc:sldMkLst>
          <pc:docMk/>
          <pc:sldMk cId="1213724678" sldId="290"/>
        </pc:sldMkLst>
        <pc:spChg chg="mod">
          <ac:chgData name="Richard Orme" userId="8848ce34-9c74-4ac9-9c06-dbfc8e61e81b" providerId="ADAL" clId="{44709BD2-2F32-4D28-A827-4F637583208E}" dt="2020-04-16T12:46:47.303" v="1" actId="12"/>
          <ac:spMkLst>
            <pc:docMk/>
            <pc:sldMk cId="1213724678" sldId="290"/>
            <ac:spMk id="3" creationId="{F0FC1E20-7F6E-4F7F-A13D-F2A7F1C6F14D}"/>
          </ac:spMkLst>
        </pc:spChg>
      </pc:sldChg>
      <pc:sldChg chg="modNotesTx">
        <pc:chgData name="Richard Orme" userId="8848ce34-9c74-4ac9-9c06-dbfc8e61e81b" providerId="ADAL" clId="{44709BD2-2F32-4D28-A827-4F637583208E}" dt="2020-04-16T12:47:26.060" v="3" actId="20577"/>
        <pc:sldMkLst>
          <pc:docMk/>
          <pc:sldMk cId="2064712825" sldId="326"/>
        </pc:sldMkLst>
      </pc:sldChg>
      <pc:sldChg chg="modSp modNotesTx">
        <pc:chgData name="Richard Orme" userId="8848ce34-9c74-4ac9-9c06-dbfc8e61e81b" providerId="ADAL" clId="{44709BD2-2F32-4D28-A827-4F637583208E}" dt="2020-04-16T12:50:27.850" v="37" actId="20577"/>
        <pc:sldMkLst>
          <pc:docMk/>
          <pc:sldMk cId="1620301825" sldId="327"/>
        </pc:sldMkLst>
        <pc:spChg chg="mod">
          <ac:chgData name="Richard Orme" userId="8848ce34-9c74-4ac9-9c06-dbfc8e61e81b" providerId="ADAL" clId="{44709BD2-2F32-4D28-A827-4F637583208E}" dt="2020-04-16T12:50:27.850" v="37" actId="20577"/>
          <ac:spMkLst>
            <pc:docMk/>
            <pc:sldMk cId="1620301825" sldId="327"/>
            <ac:spMk id="3" creationId="{478E3186-2019-D946-8C67-BE83FFBCC65E}"/>
          </ac:spMkLst>
        </pc:spChg>
      </pc:sldChg>
      <pc:sldChg chg="addSp delSp modSp">
        <pc:chgData name="Richard Orme" userId="8848ce34-9c74-4ac9-9c06-dbfc8e61e81b" providerId="ADAL" clId="{44709BD2-2F32-4D28-A827-4F637583208E}" dt="2020-04-17T11:03:17.475" v="207" actId="962"/>
        <pc:sldMkLst>
          <pc:docMk/>
          <pc:sldMk cId="2533990397" sldId="328"/>
        </pc:sldMkLst>
        <pc:spChg chg="mod">
          <ac:chgData name="Richard Orme" userId="8848ce34-9c74-4ac9-9c06-dbfc8e61e81b" providerId="ADAL" clId="{44709BD2-2F32-4D28-A827-4F637583208E}" dt="2020-04-17T11:00:49.607" v="66"/>
          <ac:spMkLst>
            <pc:docMk/>
            <pc:sldMk cId="2533990397" sldId="328"/>
            <ac:spMk id="3" creationId="{0EEE9AD7-3D9B-4E85-B041-60B8D8F86573}"/>
          </ac:spMkLst>
        </pc:spChg>
        <pc:spChg chg="mod">
          <ac:chgData name="Richard Orme" userId="8848ce34-9c74-4ac9-9c06-dbfc8e61e81b" providerId="ADAL" clId="{44709BD2-2F32-4D28-A827-4F637583208E}" dt="2020-04-17T10:59:39.113" v="59" actId="14100"/>
          <ac:spMkLst>
            <pc:docMk/>
            <pc:sldMk cId="2533990397" sldId="328"/>
            <ac:spMk id="9" creationId="{C765973E-AD3A-4585-9A90-0CB482A3C115}"/>
          </ac:spMkLst>
        </pc:spChg>
        <pc:spChg chg="add mod">
          <ac:chgData name="Richard Orme" userId="8848ce34-9c74-4ac9-9c06-dbfc8e61e81b" providerId="ADAL" clId="{44709BD2-2F32-4D28-A827-4F637583208E}" dt="2020-04-17T10:59:45.973" v="64" actId="1038"/>
          <ac:spMkLst>
            <pc:docMk/>
            <pc:sldMk cId="2533990397" sldId="328"/>
            <ac:spMk id="10" creationId="{AFC1A0CD-FB53-4C77-AD4E-C278C70F39CA}"/>
          </ac:spMkLst>
        </pc:spChg>
        <pc:spChg chg="add mod">
          <ac:chgData name="Richard Orme" userId="8848ce34-9c74-4ac9-9c06-dbfc8e61e81b" providerId="ADAL" clId="{44709BD2-2F32-4D28-A827-4F637583208E}" dt="2020-04-17T11:02:03.365" v="90" actId="13244"/>
          <ac:spMkLst>
            <pc:docMk/>
            <pc:sldMk cId="2533990397" sldId="328"/>
            <ac:spMk id="11" creationId="{137C69BF-FF74-4934-9E40-ED9604948E80}"/>
          </ac:spMkLst>
        </pc:spChg>
        <pc:spChg chg="add del">
          <ac:chgData name="Richard Orme" userId="8848ce34-9c74-4ac9-9c06-dbfc8e61e81b" providerId="ADAL" clId="{44709BD2-2F32-4D28-A827-4F637583208E}" dt="2020-04-17T11:01:10.878" v="76"/>
          <ac:spMkLst>
            <pc:docMk/>
            <pc:sldMk cId="2533990397" sldId="328"/>
            <ac:spMk id="12" creationId="{05C22FDF-3FB5-4AAD-B932-2DA4A30AA349}"/>
          </ac:spMkLst>
        </pc:spChg>
        <pc:spChg chg="mod">
          <ac:chgData name="Richard Orme" userId="8848ce34-9c74-4ac9-9c06-dbfc8e61e81b" providerId="ADAL" clId="{44709BD2-2F32-4D28-A827-4F637583208E}" dt="2020-04-17T11:01:43.332" v="88" actId="6549"/>
          <ac:spMkLst>
            <pc:docMk/>
            <pc:sldMk cId="2533990397" sldId="328"/>
            <ac:spMk id="13" creationId="{87E68BDF-BCC9-4F74-A016-20E99697CD6B}"/>
          </ac:spMkLst>
        </pc:spChg>
        <pc:picChg chg="add mod modCrop">
          <ac:chgData name="Richard Orme" userId="8848ce34-9c74-4ac9-9c06-dbfc8e61e81b" providerId="ADAL" clId="{44709BD2-2F32-4D28-A827-4F637583208E}" dt="2020-04-17T11:02:50.712" v="129" actId="962"/>
          <ac:picMkLst>
            <pc:docMk/>
            <pc:sldMk cId="2533990397" sldId="328"/>
            <ac:picMk id="2" creationId="{4F5AC84C-FEC6-460D-AA70-7F22D8A36D76}"/>
          </ac:picMkLst>
        </pc:picChg>
        <pc:picChg chg="mod">
          <ac:chgData name="Richard Orme" userId="8848ce34-9c74-4ac9-9c06-dbfc8e61e81b" providerId="ADAL" clId="{44709BD2-2F32-4D28-A827-4F637583208E}" dt="2020-04-17T11:03:02.845" v="165" actId="962"/>
          <ac:picMkLst>
            <pc:docMk/>
            <pc:sldMk cId="2533990397" sldId="328"/>
            <ac:picMk id="4" creationId="{B993D685-69D9-4BBA-93BB-177D23C70FB5}"/>
          </ac:picMkLst>
        </pc:picChg>
        <pc:picChg chg="mod">
          <ac:chgData name="Richard Orme" userId="8848ce34-9c74-4ac9-9c06-dbfc8e61e81b" providerId="ADAL" clId="{44709BD2-2F32-4D28-A827-4F637583208E}" dt="2020-04-17T11:03:17.475" v="207" actId="962"/>
          <ac:picMkLst>
            <pc:docMk/>
            <pc:sldMk cId="2533990397" sldId="328"/>
            <ac:picMk id="5" creationId="{2F8E1243-AA75-4E32-956C-09CCA3F71F5A}"/>
          </ac:picMkLst>
        </pc:picChg>
        <pc:picChg chg="mod">
          <ac:chgData name="Richard Orme" userId="8848ce34-9c74-4ac9-9c06-dbfc8e61e81b" providerId="ADAL" clId="{44709BD2-2F32-4D28-A827-4F637583208E}" dt="2020-04-17T11:02:16.147" v="91" actId="13244"/>
          <ac:picMkLst>
            <pc:docMk/>
            <pc:sldMk cId="2533990397" sldId="328"/>
            <ac:picMk id="14" creationId="{16F5A678-229D-4F7A-AE17-61FB1C483A11}"/>
          </ac:picMkLst>
        </pc:picChg>
      </pc:sldChg>
    </pc:docChg>
  </pc:docChgLst>
  <pc:docChgLst>
    <pc:chgData name="kasdorf.bill@gmail.com" userId="S::urn:spo:guest#kasdorf.bill@gmail.com::" providerId="AD" clId="Web-{B71FA759-1AE7-4C7E-B1A6-18D5A351C2AA}"/>
    <pc:docChg chg="modSld">
      <pc:chgData name="kasdorf.bill@gmail.com" userId="S::urn:spo:guest#kasdorf.bill@gmail.com::" providerId="AD" clId="Web-{B71FA759-1AE7-4C7E-B1A6-18D5A351C2AA}" dt="2020-05-04T16:32:58.891" v="39" actId="14100"/>
      <pc:docMkLst>
        <pc:docMk/>
      </pc:docMkLst>
      <pc:sldChg chg="modSp">
        <pc:chgData name="kasdorf.bill@gmail.com" userId="S::urn:spo:guest#kasdorf.bill@gmail.com::" providerId="AD" clId="Web-{B71FA759-1AE7-4C7E-B1A6-18D5A351C2AA}" dt="2020-05-04T16:22:47.535" v="2" actId="20577"/>
        <pc:sldMkLst>
          <pc:docMk/>
          <pc:sldMk cId="1651621999" sldId="329"/>
        </pc:sldMkLst>
        <pc:spChg chg="mod">
          <ac:chgData name="kasdorf.bill@gmail.com" userId="S::urn:spo:guest#kasdorf.bill@gmail.com::" providerId="AD" clId="Web-{B71FA759-1AE7-4C7E-B1A6-18D5A351C2AA}" dt="2020-05-04T16:22:47.535" v="2" actId="20577"/>
          <ac:spMkLst>
            <pc:docMk/>
            <pc:sldMk cId="1651621999" sldId="329"/>
            <ac:spMk id="3" creationId="{F0FC1E20-7F6E-4F7F-A13D-F2A7F1C6F14D}"/>
          </ac:spMkLst>
        </pc:spChg>
      </pc:sldChg>
      <pc:sldChg chg="modSp">
        <pc:chgData name="kasdorf.bill@gmail.com" userId="S::urn:spo:guest#kasdorf.bill@gmail.com::" providerId="AD" clId="Web-{B71FA759-1AE7-4C7E-B1A6-18D5A351C2AA}" dt="2020-05-04T16:24:17.019" v="6" actId="20577"/>
        <pc:sldMkLst>
          <pc:docMk/>
          <pc:sldMk cId="2508551957" sldId="335"/>
        </pc:sldMkLst>
        <pc:spChg chg="mod">
          <ac:chgData name="kasdorf.bill@gmail.com" userId="S::urn:spo:guest#kasdorf.bill@gmail.com::" providerId="AD" clId="Web-{B71FA759-1AE7-4C7E-B1A6-18D5A351C2AA}" dt="2020-05-04T16:24:17.019" v="6" actId="20577"/>
          <ac:spMkLst>
            <pc:docMk/>
            <pc:sldMk cId="2508551957" sldId="335"/>
            <ac:spMk id="3" creationId="{F0FC1E20-7F6E-4F7F-A13D-F2A7F1C6F14D}"/>
          </ac:spMkLst>
        </pc:spChg>
      </pc:sldChg>
      <pc:sldChg chg="modSp">
        <pc:chgData name="kasdorf.bill@gmail.com" userId="S::urn:spo:guest#kasdorf.bill@gmail.com::" providerId="AD" clId="Web-{B71FA759-1AE7-4C7E-B1A6-18D5A351C2AA}" dt="2020-05-04T16:32:58.891" v="39" actId="14100"/>
        <pc:sldMkLst>
          <pc:docMk/>
          <pc:sldMk cId="418620656" sldId="340"/>
        </pc:sldMkLst>
        <pc:spChg chg="mod">
          <ac:chgData name="kasdorf.bill@gmail.com" userId="S::urn:spo:guest#kasdorf.bill@gmail.com::" providerId="AD" clId="Web-{B71FA759-1AE7-4C7E-B1A6-18D5A351C2AA}" dt="2020-05-04T16:32:58.891" v="39" actId="14100"/>
          <ac:spMkLst>
            <pc:docMk/>
            <pc:sldMk cId="418620656" sldId="340"/>
            <ac:spMk id="12" creationId="{9591C467-66EE-4891-B0DB-54B30F15D00D}"/>
          </ac:spMkLst>
        </pc:spChg>
      </pc:sldChg>
    </pc:docChg>
  </pc:docChgLst>
  <pc:docChgLst>
    <pc:chgData name="Richard Orme" userId="8848ce34-9c74-4ac9-9c06-dbfc8e61e81b" providerId="ADAL" clId="{996E23D8-BE2F-4318-97DA-B4927D192A5D}"/>
    <pc:docChg chg="custSel modSld">
      <pc:chgData name="Richard Orme" userId="8848ce34-9c74-4ac9-9c06-dbfc8e61e81b" providerId="ADAL" clId="{996E23D8-BE2F-4318-97DA-B4927D192A5D}" dt="2020-04-17T11:52:22.583" v="147" actId="13244"/>
      <pc:docMkLst>
        <pc:docMk/>
      </pc:docMkLst>
      <pc:sldChg chg="modSp">
        <pc:chgData name="Richard Orme" userId="8848ce34-9c74-4ac9-9c06-dbfc8e61e81b" providerId="ADAL" clId="{996E23D8-BE2F-4318-97DA-B4927D192A5D}" dt="2020-04-17T11:51:41.359" v="143" actId="962"/>
        <pc:sldMkLst>
          <pc:docMk/>
          <pc:sldMk cId="0" sldId="256"/>
        </pc:sldMkLst>
        <pc:spChg chg="mod">
          <ac:chgData name="Richard Orme" userId="8848ce34-9c74-4ac9-9c06-dbfc8e61e81b" providerId="ADAL" clId="{996E23D8-BE2F-4318-97DA-B4927D192A5D}" dt="2020-04-17T11:51:22.946" v="141" actId="962"/>
          <ac:spMkLst>
            <pc:docMk/>
            <pc:sldMk cId="0" sldId="256"/>
            <ac:spMk id="2" creationId="{00000000-0000-0000-0000-000000000000}"/>
          </ac:spMkLst>
        </pc:spChg>
        <pc:spChg chg="mod">
          <ac:chgData name="Richard Orme" userId="8848ce34-9c74-4ac9-9c06-dbfc8e61e81b" providerId="ADAL" clId="{996E23D8-BE2F-4318-97DA-B4927D192A5D}" dt="2020-04-17T11:51:09.625" v="139" actId="962"/>
          <ac:spMkLst>
            <pc:docMk/>
            <pc:sldMk cId="0" sldId="256"/>
            <ac:spMk id="3" creationId="{E6A15FFE-087B-4DE7-9DC0-97AA045FF8C7}"/>
          </ac:spMkLst>
        </pc:spChg>
        <pc:spChg chg="mod">
          <ac:chgData name="Richard Orme" userId="8848ce34-9c74-4ac9-9c06-dbfc8e61e81b" providerId="ADAL" clId="{996E23D8-BE2F-4318-97DA-B4927D192A5D}" dt="2020-04-17T11:51:41.359" v="143" actId="962"/>
          <ac:spMkLst>
            <pc:docMk/>
            <pc:sldMk cId="0" sldId="256"/>
            <ac:spMk id="7" creationId="{75AEEF1A-7619-47C8-83F8-B3CD61266F91}"/>
          </ac:spMkLst>
        </pc:spChg>
        <pc:spChg chg="mod">
          <ac:chgData name="Richard Orme" userId="8848ce34-9c74-4ac9-9c06-dbfc8e61e81b" providerId="ADAL" clId="{996E23D8-BE2F-4318-97DA-B4927D192A5D}" dt="2020-04-17T11:51:17.867" v="140" actId="962"/>
          <ac:spMkLst>
            <pc:docMk/>
            <pc:sldMk cId="0" sldId="256"/>
            <ac:spMk id="2050" creationId="{00000000-0000-0000-0000-000000000000}"/>
          </ac:spMkLst>
        </pc:spChg>
        <pc:picChg chg="mod">
          <ac:chgData name="Richard Orme" userId="8848ce34-9c74-4ac9-9c06-dbfc8e61e81b" providerId="ADAL" clId="{996E23D8-BE2F-4318-97DA-B4927D192A5D}" dt="2020-04-17T11:51:31.058" v="142" actId="962"/>
          <ac:picMkLst>
            <pc:docMk/>
            <pc:sldMk cId="0" sldId="256"/>
            <ac:picMk id="6" creationId="{2DCC460A-896B-4593-8D35-557F101DB264}"/>
          </ac:picMkLst>
        </pc:picChg>
      </pc:sldChg>
      <pc:sldChg chg="modSp">
        <pc:chgData name="Richard Orme" userId="8848ce34-9c74-4ac9-9c06-dbfc8e61e81b" providerId="ADAL" clId="{996E23D8-BE2F-4318-97DA-B4927D192A5D}" dt="2020-04-17T11:52:22.583" v="147" actId="13244"/>
        <pc:sldMkLst>
          <pc:docMk/>
          <pc:sldMk cId="1620301825" sldId="327"/>
        </pc:sldMkLst>
        <pc:spChg chg="mod">
          <ac:chgData name="Richard Orme" userId="8848ce34-9c74-4ac9-9c06-dbfc8e61e81b" providerId="ADAL" clId="{996E23D8-BE2F-4318-97DA-B4927D192A5D}" dt="2020-04-17T11:40:01.823" v="46" actId="20577"/>
          <ac:spMkLst>
            <pc:docMk/>
            <pc:sldMk cId="1620301825" sldId="327"/>
            <ac:spMk id="3" creationId="{478E3186-2019-D946-8C67-BE83FFBCC65E}"/>
          </ac:spMkLst>
        </pc:spChg>
        <pc:picChg chg="mod">
          <ac:chgData name="Richard Orme" userId="8848ce34-9c74-4ac9-9c06-dbfc8e61e81b" providerId="ADAL" clId="{996E23D8-BE2F-4318-97DA-B4927D192A5D}" dt="2020-04-17T11:52:22.583" v="147" actId="13244"/>
          <ac:picMkLst>
            <pc:docMk/>
            <pc:sldMk cId="1620301825" sldId="327"/>
            <ac:picMk id="4" creationId="{30C86A4E-379F-4DAA-9E19-244C1AD87EFF}"/>
          </ac:picMkLst>
        </pc:picChg>
      </pc:sldChg>
      <pc:sldChg chg="addSp delSp modSp">
        <pc:chgData name="Richard Orme" userId="8848ce34-9c74-4ac9-9c06-dbfc8e61e81b" providerId="ADAL" clId="{996E23D8-BE2F-4318-97DA-B4927D192A5D}" dt="2020-04-17T11:52:09.908" v="146" actId="13244"/>
        <pc:sldMkLst>
          <pc:docMk/>
          <pc:sldMk cId="2533990397" sldId="328"/>
        </pc:sldMkLst>
        <pc:spChg chg="mod">
          <ac:chgData name="Richard Orme" userId="8848ce34-9c74-4ac9-9c06-dbfc8e61e81b" providerId="ADAL" clId="{996E23D8-BE2F-4318-97DA-B4927D192A5D}" dt="2020-04-17T11:48:09.981" v="94" actId="465"/>
          <ac:spMkLst>
            <pc:docMk/>
            <pc:sldMk cId="2533990397" sldId="328"/>
            <ac:spMk id="3" creationId="{0EEE9AD7-3D9B-4E85-B041-60B8D8F86573}"/>
          </ac:spMkLst>
        </pc:spChg>
        <pc:spChg chg="del mod">
          <ac:chgData name="Richard Orme" userId="8848ce34-9c74-4ac9-9c06-dbfc8e61e81b" providerId="ADAL" clId="{996E23D8-BE2F-4318-97DA-B4927D192A5D}" dt="2020-04-17T11:44:24.701" v="67" actId="478"/>
          <ac:spMkLst>
            <pc:docMk/>
            <pc:sldMk cId="2533990397" sldId="328"/>
            <ac:spMk id="9" creationId="{C765973E-AD3A-4585-9A90-0CB482A3C115}"/>
          </ac:spMkLst>
        </pc:spChg>
        <pc:spChg chg="mod">
          <ac:chgData name="Richard Orme" userId="8848ce34-9c74-4ac9-9c06-dbfc8e61e81b" providerId="ADAL" clId="{996E23D8-BE2F-4318-97DA-B4927D192A5D}" dt="2020-04-17T11:49:20.871" v="126" actId="20577"/>
          <ac:spMkLst>
            <pc:docMk/>
            <pc:sldMk cId="2533990397" sldId="328"/>
            <ac:spMk id="10" creationId="{AFC1A0CD-FB53-4C77-AD4E-C278C70F39CA}"/>
          </ac:spMkLst>
        </pc:spChg>
        <pc:spChg chg="add mod">
          <ac:chgData name="Richard Orme" userId="8848ce34-9c74-4ac9-9c06-dbfc8e61e81b" providerId="ADAL" clId="{996E23D8-BE2F-4318-97DA-B4927D192A5D}" dt="2020-04-17T11:48:09.981" v="94" actId="465"/>
          <ac:spMkLst>
            <pc:docMk/>
            <pc:sldMk cId="2533990397" sldId="328"/>
            <ac:spMk id="15" creationId="{67E10928-D2EF-4DDC-9661-5B84BBA65196}"/>
          </ac:spMkLst>
        </pc:spChg>
        <pc:picChg chg="del">
          <ac:chgData name="Richard Orme" userId="8848ce34-9c74-4ac9-9c06-dbfc8e61e81b" providerId="ADAL" clId="{996E23D8-BE2F-4318-97DA-B4927D192A5D}" dt="2020-04-17T11:44:18.992" v="66" actId="478"/>
          <ac:picMkLst>
            <pc:docMk/>
            <pc:sldMk cId="2533990397" sldId="328"/>
            <ac:picMk id="2" creationId="{4F5AC84C-FEC6-460D-AA70-7F22D8A36D76}"/>
          </ac:picMkLst>
        </pc:picChg>
        <pc:picChg chg="del">
          <ac:chgData name="Richard Orme" userId="8848ce34-9c74-4ac9-9c06-dbfc8e61e81b" providerId="ADAL" clId="{996E23D8-BE2F-4318-97DA-B4927D192A5D}" dt="2020-04-17T11:44:16.415" v="65" actId="478"/>
          <ac:picMkLst>
            <pc:docMk/>
            <pc:sldMk cId="2533990397" sldId="328"/>
            <ac:picMk id="4" creationId="{B993D685-69D9-4BBA-93BB-177D23C70FB5}"/>
          </ac:picMkLst>
        </pc:picChg>
        <pc:picChg chg="del">
          <ac:chgData name="Richard Orme" userId="8848ce34-9c74-4ac9-9c06-dbfc8e61e81b" providerId="ADAL" clId="{996E23D8-BE2F-4318-97DA-B4927D192A5D}" dt="2020-04-17T11:44:14" v="64" actId="478"/>
          <ac:picMkLst>
            <pc:docMk/>
            <pc:sldMk cId="2533990397" sldId="328"/>
            <ac:picMk id="5" creationId="{2F8E1243-AA75-4E32-956C-09CCA3F71F5A}"/>
          </ac:picMkLst>
        </pc:picChg>
        <pc:picChg chg="add mod">
          <ac:chgData name="Richard Orme" userId="8848ce34-9c74-4ac9-9c06-dbfc8e61e81b" providerId="ADAL" clId="{996E23D8-BE2F-4318-97DA-B4927D192A5D}" dt="2020-04-17T11:51:58.478" v="144" actId="13244"/>
          <ac:picMkLst>
            <pc:docMk/>
            <pc:sldMk cId="2533990397" sldId="328"/>
            <ac:picMk id="6" creationId="{44550E02-1B9E-49BF-BD57-BCE434EB1DDB}"/>
          </ac:picMkLst>
        </pc:picChg>
        <pc:picChg chg="add mod">
          <ac:chgData name="Richard Orme" userId="8848ce34-9c74-4ac9-9c06-dbfc8e61e81b" providerId="ADAL" clId="{996E23D8-BE2F-4318-97DA-B4927D192A5D}" dt="2020-04-17T11:52:09.908" v="146" actId="13244"/>
          <ac:picMkLst>
            <pc:docMk/>
            <pc:sldMk cId="2533990397" sldId="328"/>
            <ac:picMk id="12" creationId="{2496FFD8-29B7-4AA3-A3DC-00A139873D3C}"/>
          </ac:picMkLst>
        </pc:picChg>
        <pc:picChg chg="add mod">
          <ac:chgData name="Richard Orme" userId="8848ce34-9c74-4ac9-9c06-dbfc8e61e81b" providerId="ADAL" clId="{996E23D8-BE2F-4318-97DA-B4927D192A5D}" dt="2020-04-17T11:52:08.030" v="145" actId="13244"/>
          <ac:picMkLst>
            <pc:docMk/>
            <pc:sldMk cId="2533990397" sldId="328"/>
            <ac:picMk id="1026" creationId="{55FD74CE-56B2-4FB7-8D77-50CAF5586AB4}"/>
          </ac:picMkLst>
        </pc:picChg>
      </pc:sldChg>
    </pc:docChg>
  </pc:docChgLst>
  <pc:docChgLst>
    <pc:chgData name="Richard Orme" userId="8848ce34-9c74-4ac9-9c06-dbfc8e61e81b" providerId="ADAL" clId="{2C6E5ED2-9681-462C-A47D-F70D5A3F333E}"/>
    <pc:docChg chg="undo custSel addSld delSld modSld sldOrd modMainMaster">
      <pc:chgData name="Richard Orme" userId="8848ce34-9c74-4ac9-9c06-dbfc8e61e81b" providerId="ADAL" clId="{2C6E5ED2-9681-462C-A47D-F70D5A3F333E}" dt="2020-07-29T13:52:39.964" v="6353" actId="14100"/>
      <pc:docMkLst>
        <pc:docMk/>
      </pc:docMkLst>
      <pc:sldChg chg="modSp modTransition">
        <pc:chgData name="Richard Orme" userId="8848ce34-9c74-4ac9-9c06-dbfc8e61e81b" providerId="ADAL" clId="{2C6E5ED2-9681-462C-A47D-F70D5A3F333E}" dt="2020-07-29T10:26:47.639" v="6269"/>
        <pc:sldMkLst>
          <pc:docMk/>
          <pc:sldMk cId="0" sldId="256"/>
        </pc:sldMkLst>
        <pc:spChg chg="mod">
          <ac:chgData name="Richard Orme" userId="8848ce34-9c74-4ac9-9c06-dbfc8e61e81b" providerId="ADAL" clId="{2C6E5ED2-9681-462C-A47D-F70D5A3F333E}" dt="2020-07-27T10:14:44.778" v="2021" actId="13244"/>
          <ac:spMkLst>
            <pc:docMk/>
            <pc:sldMk cId="0" sldId="256"/>
            <ac:spMk id="2" creationId="{00000000-0000-0000-0000-000000000000}"/>
          </ac:spMkLst>
        </pc:spChg>
        <pc:spChg chg="mod">
          <ac:chgData name="Richard Orme" userId="8848ce34-9c74-4ac9-9c06-dbfc8e61e81b" providerId="ADAL" clId="{2C6E5ED2-9681-462C-A47D-F70D5A3F333E}" dt="2020-07-27T10:14:50.995" v="2022" actId="13244"/>
          <ac:spMkLst>
            <pc:docMk/>
            <pc:sldMk cId="0" sldId="256"/>
            <ac:spMk id="9" creationId="{E4BA0B72-4877-4746-845B-3FDF33D15F03}"/>
          </ac:spMkLst>
        </pc:spChg>
        <pc:spChg chg="mod">
          <ac:chgData name="Richard Orme" userId="8848ce34-9c74-4ac9-9c06-dbfc8e61e81b" providerId="ADAL" clId="{2C6E5ED2-9681-462C-A47D-F70D5A3F333E}" dt="2020-07-27T10:14:42.111" v="2020" actId="13244"/>
          <ac:spMkLst>
            <pc:docMk/>
            <pc:sldMk cId="0" sldId="256"/>
            <ac:spMk id="2050" creationId="{00000000-0000-0000-0000-000000000000}"/>
          </ac:spMkLst>
        </pc:spChg>
      </pc:sldChg>
      <pc:sldChg chg="modTransition">
        <pc:chgData name="Richard Orme" userId="8848ce34-9c74-4ac9-9c06-dbfc8e61e81b" providerId="ADAL" clId="{2C6E5ED2-9681-462C-A47D-F70D5A3F333E}" dt="2020-07-29T10:26:47.639" v="6269"/>
        <pc:sldMkLst>
          <pc:docMk/>
          <pc:sldMk cId="0" sldId="281"/>
        </pc:sldMkLst>
      </pc:sldChg>
      <pc:sldChg chg="modTransition">
        <pc:chgData name="Richard Orme" userId="8848ce34-9c74-4ac9-9c06-dbfc8e61e81b" providerId="ADAL" clId="{2C6E5ED2-9681-462C-A47D-F70D5A3F333E}" dt="2020-07-29T10:26:47.639" v="6269"/>
        <pc:sldMkLst>
          <pc:docMk/>
          <pc:sldMk cId="1620301825" sldId="327"/>
        </pc:sldMkLst>
      </pc:sldChg>
      <pc:sldChg chg="modSp modTransition">
        <pc:chgData name="Richard Orme" userId="8848ce34-9c74-4ac9-9c06-dbfc8e61e81b" providerId="ADAL" clId="{2C6E5ED2-9681-462C-A47D-F70D5A3F333E}" dt="2020-07-29T10:26:47.639" v="6269"/>
        <pc:sldMkLst>
          <pc:docMk/>
          <pc:sldMk cId="2533990397" sldId="328"/>
        </pc:sldMkLst>
        <pc:spChg chg="mod">
          <ac:chgData name="Richard Orme" userId="8848ce34-9c74-4ac9-9c06-dbfc8e61e81b" providerId="ADAL" clId="{2C6E5ED2-9681-462C-A47D-F70D5A3F333E}" dt="2020-07-27T10:15:24.648" v="2025" actId="13244"/>
          <ac:spMkLst>
            <pc:docMk/>
            <pc:sldMk cId="2533990397" sldId="328"/>
            <ac:spMk id="11" creationId="{137C69BF-FF74-4934-9E40-ED9604948E80}"/>
          </ac:spMkLst>
        </pc:spChg>
        <pc:spChg chg="mod">
          <ac:chgData name="Richard Orme" userId="8848ce34-9c74-4ac9-9c06-dbfc8e61e81b" providerId="ADAL" clId="{2C6E5ED2-9681-462C-A47D-F70D5A3F333E}" dt="2020-07-27T10:15:11.509" v="2023" actId="13244"/>
          <ac:spMkLst>
            <pc:docMk/>
            <pc:sldMk cId="2533990397" sldId="328"/>
            <ac:spMk id="13" creationId="{87E68BDF-BCC9-4F74-A016-20E99697CD6B}"/>
          </ac:spMkLst>
        </pc:spChg>
        <pc:picChg chg="mod">
          <ac:chgData name="Richard Orme" userId="8848ce34-9c74-4ac9-9c06-dbfc8e61e81b" providerId="ADAL" clId="{2C6E5ED2-9681-462C-A47D-F70D5A3F333E}" dt="2020-07-27T10:15:18.889" v="2024" actId="13244"/>
          <ac:picMkLst>
            <pc:docMk/>
            <pc:sldMk cId="2533990397" sldId="328"/>
            <ac:picMk id="5" creationId="{8595797A-743F-488A-97D2-4665F7037319}"/>
          </ac:picMkLst>
        </pc:picChg>
      </pc:sldChg>
      <pc:sldChg chg="modTransition">
        <pc:chgData name="Richard Orme" userId="8848ce34-9c74-4ac9-9c06-dbfc8e61e81b" providerId="ADAL" clId="{2C6E5ED2-9681-462C-A47D-F70D5A3F333E}" dt="2020-07-29T10:26:47.639" v="6269"/>
        <pc:sldMkLst>
          <pc:docMk/>
          <pc:sldMk cId="418620656" sldId="340"/>
        </pc:sldMkLst>
      </pc:sldChg>
      <pc:sldChg chg="modTransition">
        <pc:chgData name="Richard Orme" userId="8848ce34-9c74-4ac9-9c06-dbfc8e61e81b" providerId="ADAL" clId="{2C6E5ED2-9681-462C-A47D-F70D5A3F333E}" dt="2020-07-29T10:26:47.639" v="6269"/>
        <pc:sldMkLst>
          <pc:docMk/>
          <pc:sldMk cId="1627399592" sldId="359"/>
        </pc:sldMkLst>
      </pc:sldChg>
      <pc:sldChg chg="modTransition">
        <pc:chgData name="Richard Orme" userId="8848ce34-9c74-4ac9-9c06-dbfc8e61e81b" providerId="ADAL" clId="{2C6E5ED2-9681-462C-A47D-F70D5A3F333E}" dt="2020-07-29T10:26:47.639" v="6269"/>
        <pc:sldMkLst>
          <pc:docMk/>
          <pc:sldMk cId="2111089399" sldId="360"/>
        </pc:sldMkLst>
      </pc:sldChg>
      <pc:sldChg chg="modTransition">
        <pc:chgData name="Richard Orme" userId="8848ce34-9c74-4ac9-9c06-dbfc8e61e81b" providerId="ADAL" clId="{2C6E5ED2-9681-462C-A47D-F70D5A3F333E}" dt="2020-07-29T10:26:47.639" v="6269"/>
        <pc:sldMkLst>
          <pc:docMk/>
          <pc:sldMk cId="4004647307" sldId="1467"/>
        </pc:sldMkLst>
      </pc:sldChg>
      <pc:sldChg chg="addSp delSp modSp mod ord modTransition modNotesTx">
        <pc:chgData name="Richard Orme" userId="8848ce34-9c74-4ac9-9c06-dbfc8e61e81b" providerId="ADAL" clId="{2C6E5ED2-9681-462C-A47D-F70D5A3F333E}" dt="2020-07-29T10:26:47.639" v="6269"/>
        <pc:sldMkLst>
          <pc:docMk/>
          <pc:sldMk cId="3453291804" sldId="1468"/>
        </pc:sldMkLst>
        <pc:spChg chg="del">
          <ac:chgData name="Richard Orme" userId="8848ce34-9c74-4ac9-9c06-dbfc8e61e81b" providerId="ADAL" clId="{2C6E5ED2-9681-462C-A47D-F70D5A3F333E}" dt="2020-07-27T12:31:31.126" v="5712" actId="478"/>
          <ac:spMkLst>
            <pc:docMk/>
            <pc:sldMk cId="3453291804" sldId="1468"/>
            <ac:spMk id="3" creationId="{EBC3FDD2-34B6-4493-91FD-5AB6D8A55C98}"/>
          </ac:spMkLst>
        </pc:spChg>
        <pc:picChg chg="add mod">
          <ac:chgData name="Richard Orme" userId="8848ce34-9c74-4ac9-9c06-dbfc8e61e81b" providerId="ADAL" clId="{2C6E5ED2-9681-462C-A47D-F70D5A3F333E}" dt="2020-07-27T12:31:46.753" v="5717" actId="1076"/>
          <ac:picMkLst>
            <pc:docMk/>
            <pc:sldMk cId="3453291804" sldId="1468"/>
            <ac:picMk id="4" creationId="{967E6C1D-A6E9-45CF-8FA0-236BB9623811}"/>
          </ac:picMkLst>
        </pc:picChg>
        <pc:picChg chg="mod">
          <ac:chgData name="Richard Orme" userId="8848ce34-9c74-4ac9-9c06-dbfc8e61e81b" providerId="ADAL" clId="{2C6E5ED2-9681-462C-A47D-F70D5A3F333E}" dt="2020-07-27T10:13:59.977" v="1935" actId="962"/>
          <ac:picMkLst>
            <pc:docMk/>
            <pc:sldMk cId="3453291804" sldId="1468"/>
            <ac:picMk id="5" creationId="{B961E478-835E-4CC6-8D76-D02CB7E286C1}"/>
          </ac:picMkLst>
        </pc:picChg>
      </pc:sldChg>
      <pc:sldChg chg="modSp mod modTransition">
        <pc:chgData name="Richard Orme" userId="8848ce34-9c74-4ac9-9c06-dbfc8e61e81b" providerId="ADAL" clId="{2C6E5ED2-9681-462C-A47D-F70D5A3F333E}" dt="2020-07-29T10:26:47.639" v="6269"/>
        <pc:sldMkLst>
          <pc:docMk/>
          <pc:sldMk cId="332021308" sldId="1469"/>
        </pc:sldMkLst>
        <pc:spChg chg="mod">
          <ac:chgData name="Richard Orme" userId="8848ce34-9c74-4ac9-9c06-dbfc8e61e81b" providerId="ADAL" clId="{2C6E5ED2-9681-462C-A47D-F70D5A3F333E}" dt="2020-07-28T16:17:11.633" v="6267" actId="20577"/>
          <ac:spMkLst>
            <pc:docMk/>
            <pc:sldMk cId="332021308" sldId="1469"/>
            <ac:spMk id="3" creationId="{478E3186-2019-D946-8C67-BE83FFBCC65E}"/>
          </ac:spMkLst>
        </pc:spChg>
        <pc:picChg chg="mod">
          <ac:chgData name="Richard Orme" userId="8848ce34-9c74-4ac9-9c06-dbfc8e61e81b" providerId="ADAL" clId="{2C6E5ED2-9681-462C-A47D-F70D5A3F333E}" dt="2020-07-27T10:13:51.264" v="1909" actId="962"/>
          <ac:picMkLst>
            <pc:docMk/>
            <pc:sldMk cId="332021308" sldId="1469"/>
            <ac:picMk id="4" creationId="{19044FBF-4E0C-4D23-B592-BCDE4D6EE5E6}"/>
          </ac:picMkLst>
        </pc:picChg>
      </pc:sldChg>
      <pc:sldChg chg="modSp mod modTransition">
        <pc:chgData name="Richard Orme" userId="8848ce34-9c74-4ac9-9c06-dbfc8e61e81b" providerId="ADAL" clId="{2C6E5ED2-9681-462C-A47D-F70D5A3F333E}" dt="2020-07-29T13:52:39.964" v="6353" actId="14100"/>
        <pc:sldMkLst>
          <pc:docMk/>
          <pc:sldMk cId="4034811997" sldId="1470"/>
        </pc:sldMkLst>
        <pc:spChg chg="mod">
          <ac:chgData name="Richard Orme" userId="8848ce34-9c74-4ac9-9c06-dbfc8e61e81b" providerId="ADAL" clId="{2C6E5ED2-9681-462C-A47D-F70D5A3F333E}" dt="2020-07-29T13:52:39.964" v="6353" actId="14100"/>
          <ac:spMkLst>
            <pc:docMk/>
            <pc:sldMk cId="4034811997" sldId="1470"/>
            <ac:spMk id="3" creationId="{478E3186-2019-D946-8C67-BE83FFBCC65E}"/>
          </ac:spMkLst>
        </pc:spChg>
        <pc:picChg chg="mod">
          <ac:chgData name="Richard Orme" userId="8848ce34-9c74-4ac9-9c06-dbfc8e61e81b" providerId="ADAL" clId="{2C6E5ED2-9681-462C-A47D-F70D5A3F333E}" dt="2020-07-27T10:08:30.637" v="597" actId="962"/>
          <ac:picMkLst>
            <pc:docMk/>
            <pc:sldMk cId="4034811997" sldId="1470"/>
            <ac:picMk id="4" creationId="{6D85FAC6-3E94-4EBB-97AD-86FFD37CBFBA}"/>
          </ac:picMkLst>
        </pc:picChg>
      </pc:sldChg>
      <pc:sldChg chg="addSp delSp modSp mod ord modTransition">
        <pc:chgData name="Richard Orme" userId="8848ce34-9c74-4ac9-9c06-dbfc8e61e81b" providerId="ADAL" clId="{2C6E5ED2-9681-462C-A47D-F70D5A3F333E}" dt="2020-07-29T10:26:47.639" v="6269"/>
        <pc:sldMkLst>
          <pc:docMk/>
          <pc:sldMk cId="436150495" sldId="1471"/>
        </pc:sldMkLst>
        <pc:spChg chg="del">
          <ac:chgData name="Richard Orme" userId="8848ce34-9c74-4ac9-9c06-dbfc8e61e81b" providerId="ADAL" clId="{2C6E5ED2-9681-462C-A47D-F70D5A3F333E}" dt="2020-07-27T12:34:24.143" v="5977" actId="478"/>
          <ac:spMkLst>
            <pc:docMk/>
            <pc:sldMk cId="436150495" sldId="1471"/>
            <ac:spMk id="3" creationId="{EBC3FDD2-34B6-4493-91FD-5AB6D8A55C98}"/>
          </ac:spMkLst>
        </pc:spChg>
        <pc:picChg chg="add mod">
          <ac:chgData name="Richard Orme" userId="8848ce34-9c74-4ac9-9c06-dbfc8e61e81b" providerId="ADAL" clId="{2C6E5ED2-9681-462C-A47D-F70D5A3F333E}" dt="2020-07-27T12:34:54.378" v="5980" actId="1076"/>
          <ac:picMkLst>
            <pc:docMk/>
            <pc:sldMk cId="436150495" sldId="1471"/>
            <ac:picMk id="4" creationId="{1816BED9-D1F7-4492-8FDF-056B906E41B9}"/>
          </ac:picMkLst>
        </pc:picChg>
        <pc:picChg chg="mod">
          <ac:chgData name="Richard Orme" userId="8848ce34-9c74-4ac9-9c06-dbfc8e61e81b" providerId="ADAL" clId="{2C6E5ED2-9681-462C-A47D-F70D5A3F333E}" dt="2020-07-27T10:14:15.455" v="2019" actId="962"/>
          <ac:picMkLst>
            <pc:docMk/>
            <pc:sldMk cId="436150495" sldId="1471"/>
            <ac:picMk id="5" creationId="{579E3D55-E15F-4051-9407-557D01326DFE}"/>
          </ac:picMkLst>
        </pc:picChg>
      </pc:sldChg>
      <pc:sldChg chg="modTransition">
        <pc:chgData name="Richard Orme" userId="8848ce34-9c74-4ac9-9c06-dbfc8e61e81b" providerId="ADAL" clId="{2C6E5ED2-9681-462C-A47D-F70D5A3F333E}" dt="2020-07-29T10:26:47.639" v="6269"/>
        <pc:sldMkLst>
          <pc:docMk/>
          <pc:sldMk cId="2137851328" sldId="1472"/>
        </pc:sldMkLst>
      </pc:sldChg>
      <pc:sldChg chg="addSp delSp modSp new del mod">
        <pc:chgData name="Richard Orme" userId="8848ce34-9c74-4ac9-9c06-dbfc8e61e81b" providerId="ADAL" clId="{2C6E5ED2-9681-462C-A47D-F70D5A3F333E}" dt="2020-07-27T09:55:05.449" v="17" actId="47"/>
        <pc:sldMkLst>
          <pc:docMk/>
          <pc:sldMk cId="2695281957" sldId="1473"/>
        </pc:sldMkLst>
        <pc:spChg chg="del mod">
          <ac:chgData name="Richard Orme" userId="8848ce34-9c74-4ac9-9c06-dbfc8e61e81b" providerId="ADAL" clId="{2C6E5ED2-9681-462C-A47D-F70D5A3F333E}" dt="2020-07-27T09:52:06.385" v="3" actId="478"/>
          <ac:spMkLst>
            <pc:docMk/>
            <pc:sldMk cId="2695281957" sldId="1473"/>
            <ac:spMk id="2" creationId="{29DCB144-206F-4B4C-8F33-84BDB4EC5C8D}"/>
          </ac:spMkLst>
        </pc:spChg>
        <pc:spChg chg="del">
          <ac:chgData name="Richard Orme" userId="8848ce34-9c74-4ac9-9c06-dbfc8e61e81b" providerId="ADAL" clId="{2C6E5ED2-9681-462C-A47D-F70D5A3F333E}" dt="2020-07-27T09:52:02.161" v="1" actId="478"/>
          <ac:spMkLst>
            <pc:docMk/>
            <pc:sldMk cId="2695281957" sldId="1473"/>
            <ac:spMk id="3" creationId="{F93AFB6C-7142-42B7-A872-7E591B0915E5}"/>
          </ac:spMkLst>
        </pc:spChg>
        <pc:picChg chg="add del mod modCrop">
          <ac:chgData name="Richard Orme" userId="8848ce34-9c74-4ac9-9c06-dbfc8e61e81b" providerId="ADAL" clId="{2C6E5ED2-9681-462C-A47D-F70D5A3F333E}" dt="2020-07-27T09:53:48.099" v="11" actId="478"/>
          <ac:picMkLst>
            <pc:docMk/>
            <pc:sldMk cId="2695281957" sldId="1473"/>
            <ac:picMk id="4" creationId="{BE1C269C-46B4-4EC7-9460-0DAF378D85B2}"/>
          </ac:picMkLst>
        </pc:picChg>
      </pc:sldChg>
      <pc:sldChg chg="addSp delSp modSp new mod modTransition">
        <pc:chgData name="Richard Orme" userId="8848ce34-9c74-4ac9-9c06-dbfc8e61e81b" providerId="ADAL" clId="{2C6E5ED2-9681-462C-A47D-F70D5A3F333E}" dt="2020-07-29T10:26:47.639" v="6269"/>
        <pc:sldMkLst>
          <pc:docMk/>
          <pc:sldMk cId="1395401473" sldId="1474"/>
        </pc:sldMkLst>
        <pc:spChg chg="add del mod">
          <ac:chgData name="Richard Orme" userId="8848ce34-9c74-4ac9-9c06-dbfc8e61e81b" providerId="ADAL" clId="{2C6E5ED2-9681-462C-A47D-F70D5A3F333E}" dt="2020-07-27T10:04:24.680" v="32" actId="33699"/>
          <ac:spMkLst>
            <pc:docMk/>
            <pc:sldMk cId="1395401473" sldId="1474"/>
            <ac:spMk id="3" creationId="{85801F18-478D-48E4-A0FF-232597506FA5}"/>
          </ac:spMkLst>
        </pc:spChg>
        <pc:spChg chg="add mod">
          <ac:chgData name="Richard Orme" userId="8848ce34-9c74-4ac9-9c06-dbfc8e61e81b" providerId="ADAL" clId="{2C6E5ED2-9681-462C-A47D-F70D5A3F333E}" dt="2020-07-27T10:04:57.290" v="96" actId="20577"/>
          <ac:spMkLst>
            <pc:docMk/>
            <pc:sldMk cId="1395401473" sldId="1474"/>
            <ac:spMk id="4" creationId="{AC86AC24-6DB5-4C4A-9C22-C95647D41040}"/>
          </ac:spMkLst>
        </pc:spChg>
        <pc:picChg chg="add mod">
          <ac:chgData name="Richard Orme" userId="8848ce34-9c74-4ac9-9c06-dbfc8e61e81b" providerId="ADAL" clId="{2C6E5ED2-9681-462C-A47D-F70D5A3F333E}" dt="2020-07-27T10:08:07.665" v="567" actId="962"/>
          <ac:picMkLst>
            <pc:docMk/>
            <pc:sldMk cId="1395401473" sldId="1474"/>
            <ac:picMk id="2" creationId="{32463F2D-ACAE-4F54-84A3-3DBA2A7593FA}"/>
          </ac:picMkLst>
        </pc:picChg>
      </pc:sldChg>
      <pc:sldChg chg="addSp modSp new mod modTransition">
        <pc:chgData name="Richard Orme" userId="8848ce34-9c74-4ac9-9c06-dbfc8e61e81b" providerId="ADAL" clId="{2C6E5ED2-9681-462C-A47D-F70D5A3F333E}" dt="2020-07-29T10:26:47.639" v="6269"/>
        <pc:sldMkLst>
          <pc:docMk/>
          <pc:sldMk cId="3416715777" sldId="1475"/>
        </pc:sldMkLst>
        <pc:spChg chg="add mod">
          <ac:chgData name="Richard Orme" userId="8848ce34-9c74-4ac9-9c06-dbfc8e61e81b" providerId="ADAL" clId="{2C6E5ED2-9681-462C-A47D-F70D5A3F333E}" dt="2020-07-27T10:05:19.433" v="131" actId="20577"/>
          <ac:spMkLst>
            <pc:docMk/>
            <pc:sldMk cId="3416715777" sldId="1475"/>
            <ac:spMk id="3" creationId="{A2A1E266-65A7-4552-8241-6C2ED59AFBCA}"/>
          </ac:spMkLst>
        </pc:spChg>
        <pc:picChg chg="add mod">
          <ac:chgData name="Richard Orme" userId="8848ce34-9c74-4ac9-9c06-dbfc8e61e81b" providerId="ADAL" clId="{2C6E5ED2-9681-462C-A47D-F70D5A3F333E}" dt="2020-07-27T10:09:43.919" v="983" actId="962"/>
          <ac:picMkLst>
            <pc:docMk/>
            <pc:sldMk cId="3416715777" sldId="1475"/>
            <ac:picMk id="2" creationId="{3205D986-3138-4D3B-956C-73C1FE190895}"/>
          </ac:picMkLst>
        </pc:picChg>
      </pc:sldChg>
      <pc:sldChg chg="addSp delSp modSp new mod modTransition">
        <pc:chgData name="Richard Orme" userId="8848ce34-9c74-4ac9-9c06-dbfc8e61e81b" providerId="ADAL" clId="{2C6E5ED2-9681-462C-A47D-F70D5A3F333E}" dt="2020-07-29T10:26:47.639" v="6269"/>
        <pc:sldMkLst>
          <pc:docMk/>
          <pc:sldMk cId="3951294006" sldId="1476"/>
        </pc:sldMkLst>
        <pc:spChg chg="add mod">
          <ac:chgData name="Richard Orme" userId="8848ce34-9c74-4ac9-9c06-dbfc8e61e81b" providerId="ADAL" clId="{2C6E5ED2-9681-462C-A47D-F70D5A3F333E}" dt="2020-07-27T10:05:41.166" v="151" actId="20577"/>
          <ac:spMkLst>
            <pc:docMk/>
            <pc:sldMk cId="3951294006" sldId="1476"/>
            <ac:spMk id="4" creationId="{7404ED28-DFEF-4F92-AD38-D0214AE31B49}"/>
          </ac:spMkLst>
        </pc:spChg>
        <pc:picChg chg="add del mod">
          <ac:chgData name="Richard Orme" userId="8848ce34-9c74-4ac9-9c06-dbfc8e61e81b" providerId="ADAL" clId="{2C6E5ED2-9681-462C-A47D-F70D5A3F333E}" dt="2020-07-27T10:00:31.505" v="25" actId="478"/>
          <ac:picMkLst>
            <pc:docMk/>
            <pc:sldMk cId="3951294006" sldId="1476"/>
            <ac:picMk id="2" creationId="{50EFE5F4-F0EC-4BD5-8DE7-631FEAEB6C95}"/>
          </ac:picMkLst>
        </pc:picChg>
        <pc:picChg chg="add mod">
          <ac:chgData name="Richard Orme" userId="8848ce34-9c74-4ac9-9c06-dbfc8e61e81b" providerId="ADAL" clId="{2C6E5ED2-9681-462C-A47D-F70D5A3F333E}" dt="2020-07-27T10:10:43.354" v="1311" actId="962"/>
          <ac:picMkLst>
            <pc:docMk/>
            <pc:sldMk cId="3951294006" sldId="1476"/>
            <ac:picMk id="3" creationId="{374E1E20-DCD2-430E-90EF-8145EBBDBEFD}"/>
          </ac:picMkLst>
        </pc:picChg>
      </pc:sldChg>
      <pc:sldChg chg="addSp modSp new mod modTransition">
        <pc:chgData name="Richard Orme" userId="8848ce34-9c74-4ac9-9c06-dbfc8e61e81b" providerId="ADAL" clId="{2C6E5ED2-9681-462C-A47D-F70D5A3F333E}" dt="2020-07-29T10:26:47.639" v="6269"/>
        <pc:sldMkLst>
          <pc:docMk/>
          <pc:sldMk cId="2342766624" sldId="1477"/>
        </pc:sldMkLst>
        <pc:spChg chg="add mod">
          <ac:chgData name="Richard Orme" userId="8848ce34-9c74-4ac9-9c06-dbfc8e61e81b" providerId="ADAL" clId="{2C6E5ED2-9681-462C-A47D-F70D5A3F333E}" dt="2020-07-27T10:06:10.919" v="207" actId="20577"/>
          <ac:spMkLst>
            <pc:docMk/>
            <pc:sldMk cId="2342766624" sldId="1477"/>
            <ac:spMk id="3" creationId="{91AD04D8-FB0E-41FE-8F66-5664E132A501}"/>
          </ac:spMkLst>
        </pc:spChg>
        <pc:picChg chg="add mod">
          <ac:chgData name="Richard Orme" userId="8848ce34-9c74-4ac9-9c06-dbfc8e61e81b" providerId="ADAL" clId="{2C6E5ED2-9681-462C-A47D-F70D5A3F333E}" dt="2020-07-27T10:11:38.318" v="1589" actId="962"/>
          <ac:picMkLst>
            <pc:docMk/>
            <pc:sldMk cId="2342766624" sldId="1477"/>
            <ac:picMk id="2" creationId="{843E626A-B6F1-4F47-8DD7-324EC24296BC}"/>
          </ac:picMkLst>
        </pc:picChg>
      </pc:sldChg>
      <pc:sldChg chg="addSp modSp add mod modTransition">
        <pc:chgData name="Richard Orme" userId="8848ce34-9c74-4ac9-9c06-dbfc8e61e81b" providerId="ADAL" clId="{2C6E5ED2-9681-462C-A47D-F70D5A3F333E}" dt="2020-07-29T10:26:47.639" v="6269"/>
        <pc:sldMkLst>
          <pc:docMk/>
          <pc:sldMk cId="1851201494" sldId="1478"/>
        </pc:sldMkLst>
        <pc:spChg chg="add mod">
          <ac:chgData name="Richard Orme" userId="8848ce34-9c74-4ac9-9c06-dbfc8e61e81b" providerId="ADAL" clId="{2C6E5ED2-9681-462C-A47D-F70D5A3F333E}" dt="2020-07-27T10:06:43.451" v="263" actId="20577"/>
          <ac:spMkLst>
            <pc:docMk/>
            <pc:sldMk cId="1851201494" sldId="1478"/>
            <ac:spMk id="3" creationId="{BD7773D9-612B-45BD-8652-B2A8EEA81387}"/>
          </ac:spMkLst>
        </pc:spChg>
        <pc:picChg chg="add mod">
          <ac:chgData name="Richard Orme" userId="8848ce34-9c74-4ac9-9c06-dbfc8e61e81b" providerId="ADAL" clId="{2C6E5ED2-9681-462C-A47D-F70D5A3F333E}" dt="2020-07-27T10:13:20.082" v="1781" actId="962"/>
          <ac:picMkLst>
            <pc:docMk/>
            <pc:sldMk cId="1851201494" sldId="1478"/>
            <ac:picMk id="2" creationId="{AD7C89CE-D94D-4472-8C27-AF086BCBAFBB}"/>
          </ac:picMkLst>
        </pc:picChg>
      </pc:sldChg>
      <pc:sldChg chg="new add del">
        <pc:chgData name="Richard Orme" userId="8848ce34-9c74-4ac9-9c06-dbfc8e61e81b" providerId="ADAL" clId="{2C6E5ED2-9681-462C-A47D-F70D5A3F333E}" dt="2020-07-27T12:37:33.424" v="6134" actId="47"/>
        <pc:sldMkLst>
          <pc:docMk/>
          <pc:sldMk cId="1507792816" sldId="1479"/>
        </pc:sldMkLst>
      </pc:sldChg>
      <pc:sldChg chg="addSp delSp modSp add del mod ord">
        <pc:chgData name="Richard Orme" userId="8848ce34-9c74-4ac9-9c06-dbfc8e61e81b" providerId="ADAL" clId="{2C6E5ED2-9681-462C-A47D-F70D5A3F333E}" dt="2020-07-27T10:18:11.423" v="2041" actId="47"/>
        <pc:sldMkLst>
          <pc:docMk/>
          <pc:sldMk cId="2140942857" sldId="1480"/>
        </pc:sldMkLst>
        <pc:picChg chg="del">
          <ac:chgData name="Richard Orme" userId="8848ce34-9c74-4ac9-9c06-dbfc8e61e81b" providerId="ADAL" clId="{2C6E5ED2-9681-462C-A47D-F70D5A3F333E}" dt="2020-07-27T10:16:33.469" v="2029" actId="478"/>
          <ac:picMkLst>
            <pc:docMk/>
            <pc:sldMk cId="2140942857" sldId="1480"/>
            <ac:picMk id="2" creationId="{AD7C89CE-D94D-4472-8C27-AF086BCBAFBB}"/>
          </ac:picMkLst>
        </pc:picChg>
        <pc:picChg chg="add del mod">
          <ac:chgData name="Richard Orme" userId="8848ce34-9c74-4ac9-9c06-dbfc8e61e81b" providerId="ADAL" clId="{2C6E5ED2-9681-462C-A47D-F70D5A3F333E}" dt="2020-07-27T10:18:06.466" v="2039" actId="21"/>
          <ac:picMkLst>
            <pc:docMk/>
            <pc:sldMk cId="2140942857" sldId="1480"/>
            <ac:picMk id="4" creationId="{A42B653C-1675-4B98-AC41-6547B84432C9}"/>
          </ac:picMkLst>
        </pc:picChg>
      </pc:sldChg>
      <pc:sldChg chg="addSp delSp modSp add mod ord modTransition">
        <pc:chgData name="Richard Orme" userId="8848ce34-9c74-4ac9-9c06-dbfc8e61e81b" providerId="ADAL" clId="{2C6E5ED2-9681-462C-A47D-F70D5A3F333E}" dt="2020-07-29T10:26:47.639" v="6269"/>
        <pc:sldMkLst>
          <pc:docMk/>
          <pc:sldMk cId="2409267334" sldId="1481"/>
        </pc:sldMkLst>
        <pc:spChg chg="mod">
          <ac:chgData name="Richard Orme" userId="8848ce34-9c74-4ac9-9c06-dbfc8e61e81b" providerId="ADAL" clId="{2C6E5ED2-9681-462C-A47D-F70D5A3F333E}" dt="2020-07-27T10:18:19.420" v="2062" actId="20577"/>
          <ac:spMkLst>
            <pc:docMk/>
            <pc:sldMk cId="2409267334" sldId="1481"/>
            <ac:spMk id="2" creationId="{12AE5458-0BA0-464C-ACA3-A5C03FEC6297}"/>
          </ac:spMkLst>
        </pc:spChg>
        <pc:spChg chg="del">
          <ac:chgData name="Richard Orme" userId="8848ce34-9c74-4ac9-9c06-dbfc8e61e81b" providerId="ADAL" clId="{2C6E5ED2-9681-462C-A47D-F70D5A3F333E}" dt="2020-07-27T10:18:00.934" v="2038" actId="478"/>
          <ac:spMkLst>
            <pc:docMk/>
            <pc:sldMk cId="2409267334" sldId="1481"/>
            <ac:spMk id="3" creationId="{EBC3FDD2-34B6-4493-91FD-5AB6D8A55C98}"/>
          </ac:spMkLst>
        </pc:spChg>
        <pc:picChg chg="add">
          <ac:chgData name="Richard Orme" userId="8848ce34-9c74-4ac9-9c06-dbfc8e61e81b" providerId="ADAL" clId="{2C6E5ED2-9681-462C-A47D-F70D5A3F333E}" dt="2020-07-27T10:18:08.870" v="2040" actId="22"/>
          <ac:picMkLst>
            <pc:docMk/>
            <pc:sldMk cId="2409267334" sldId="1481"/>
            <ac:picMk id="4" creationId="{289EB755-D567-45E9-9D65-5267F624978F}"/>
          </ac:picMkLst>
        </pc:picChg>
        <pc:picChg chg="del">
          <ac:chgData name="Richard Orme" userId="8848ce34-9c74-4ac9-9c06-dbfc8e61e81b" providerId="ADAL" clId="{2C6E5ED2-9681-462C-A47D-F70D5A3F333E}" dt="2020-07-27T10:17:56.479" v="2037" actId="478"/>
          <ac:picMkLst>
            <pc:docMk/>
            <pc:sldMk cId="2409267334" sldId="1481"/>
            <ac:picMk id="5" creationId="{B961E478-835E-4CC6-8D76-D02CB7E286C1}"/>
          </ac:picMkLst>
        </pc:picChg>
      </pc:sldChg>
      <pc:sldChg chg="addSp delSp modSp add del mod">
        <pc:chgData name="Richard Orme" userId="8848ce34-9c74-4ac9-9c06-dbfc8e61e81b" providerId="ADAL" clId="{2C6E5ED2-9681-462C-A47D-F70D5A3F333E}" dt="2020-07-27T12:12:01.234" v="3759" actId="47"/>
        <pc:sldMkLst>
          <pc:docMk/>
          <pc:sldMk cId="997760013" sldId="1482"/>
        </pc:sldMkLst>
        <pc:spChg chg="mod">
          <ac:chgData name="Richard Orme" userId="8848ce34-9c74-4ac9-9c06-dbfc8e61e81b" providerId="ADAL" clId="{2C6E5ED2-9681-462C-A47D-F70D5A3F333E}" dt="2020-07-27T10:19:41.150" v="2095" actId="20577"/>
          <ac:spMkLst>
            <pc:docMk/>
            <pc:sldMk cId="997760013" sldId="1482"/>
            <ac:spMk id="2" creationId="{12AE5458-0BA0-464C-ACA3-A5C03FEC6297}"/>
          </ac:spMkLst>
        </pc:spChg>
        <pc:picChg chg="add mod">
          <ac:chgData name="Richard Orme" userId="8848ce34-9c74-4ac9-9c06-dbfc8e61e81b" providerId="ADAL" clId="{2C6E5ED2-9681-462C-A47D-F70D5A3F333E}" dt="2020-07-27T12:10:08.514" v="3629" actId="1076"/>
          <ac:picMkLst>
            <pc:docMk/>
            <pc:sldMk cId="997760013" sldId="1482"/>
            <ac:picMk id="3" creationId="{E8112536-59CA-4FD6-B44A-06E5C0C8F65C}"/>
          </ac:picMkLst>
        </pc:picChg>
        <pc:picChg chg="del">
          <ac:chgData name="Richard Orme" userId="8848ce34-9c74-4ac9-9c06-dbfc8e61e81b" providerId="ADAL" clId="{2C6E5ED2-9681-462C-A47D-F70D5A3F333E}" dt="2020-07-27T10:24:47.634" v="2134" actId="478"/>
          <ac:picMkLst>
            <pc:docMk/>
            <pc:sldMk cId="997760013" sldId="1482"/>
            <ac:picMk id="4" creationId="{289EB755-D567-45E9-9D65-5267F624978F}"/>
          </ac:picMkLst>
        </pc:picChg>
        <pc:picChg chg="add del">
          <ac:chgData name="Richard Orme" userId="8848ce34-9c74-4ac9-9c06-dbfc8e61e81b" providerId="ADAL" clId="{2C6E5ED2-9681-462C-A47D-F70D5A3F333E}" dt="2020-07-27T12:10:07.264" v="3628" actId="22"/>
          <ac:picMkLst>
            <pc:docMk/>
            <pc:sldMk cId="997760013" sldId="1482"/>
            <ac:picMk id="5" creationId="{31504D70-BCF4-4888-BF51-41B475012CB3}"/>
          </ac:picMkLst>
        </pc:picChg>
      </pc:sldChg>
      <pc:sldChg chg="addSp delSp modSp add mod modTransition modNotesTx">
        <pc:chgData name="Richard Orme" userId="8848ce34-9c74-4ac9-9c06-dbfc8e61e81b" providerId="ADAL" clId="{2C6E5ED2-9681-462C-A47D-F70D5A3F333E}" dt="2020-07-29T10:26:47.639" v="6269"/>
        <pc:sldMkLst>
          <pc:docMk/>
          <pc:sldMk cId="607652629" sldId="1483"/>
        </pc:sldMkLst>
        <pc:spChg chg="mod">
          <ac:chgData name="Richard Orme" userId="8848ce34-9c74-4ac9-9c06-dbfc8e61e81b" providerId="ADAL" clId="{2C6E5ED2-9681-462C-A47D-F70D5A3F333E}" dt="2020-07-27T10:38:27.881" v="2349" actId="20577"/>
          <ac:spMkLst>
            <pc:docMk/>
            <pc:sldMk cId="607652629" sldId="1483"/>
            <ac:spMk id="2" creationId="{12AE5458-0BA0-464C-ACA3-A5C03FEC6297}"/>
          </ac:spMkLst>
        </pc:spChg>
        <pc:picChg chg="add del mod">
          <ac:chgData name="Richard Orme" userId="8848ce34-9c74-4ac9-9c06-dbfc8e61e81b" providerId="ADAL" clId="{2C6E5ED2-9681-462C-A47D-F70D5A3F333E}" dt="2020-07-27T10:31:12.065" v="2147" actId="478"/>
          <ac:picMkLst>
            <pc:docMk/>
            <pc:sldMk cId="607652629" sldId="1483"/>
            <ac:picMk id="3" creationId="{D47E7629-307E-479C-BE9B-D46021B8224F}"/>
          </ac:picMkLst>
        </pc:picChg>
        <pc:picChg chg="del">
          <ac:chgData name="Richard Orme" userId="8848ce34-9c74-4ac9-9c06-dbfc8e61e81b" providerId="ADAL" clId="{2C6E5ED2-9681-462C-A47D-F70D5A3F333E}" dt="2020-07-27T10:29:31.636" v="2143" actId="478"/>
          <ac:picMkLst>
            <pc:docMk/>
            <pc:sldMk cId="607652629" sldId="1483"/>
            <ac:picMk id="4" creationId="{289EB755-D567-45E9-9D65-5267F624978F}"/>
          </ac:picMkLst>
        </pc:picChg>
        <pc:picChg chg="add mod">
          <ac:chgData name="Richard Orme" userId="8848ce34-9c74-4ac9-9c06-dbfc8e61e81b" providerId="ADAL" clId="{2C6E5ED2-9681-462C-A47D-F70D5A3F333E}" dt="2020-07-27T10:32:42.417" v="2156" actId="1076"/>
          <ac:picMkLst>
            <pc:docMk/>
            <pc:sldMk cId="607652629" sldId="1483"/>
            <ac:picMk id="5" creationId="{0B52DBDD-6FB5-463A-8D71-C98C737006F8}"/>
          </ac:picMkLst>
        </pc:picChg>
        <pc:picChg chg="add mod">
          <ac:chgData name="Richard Orme" userId="8848ce34-9c74-4ac9-9c06-dbfc8e61e81b" providerId="ADAL" clId="{2C6E5ED2-9681-462C-A47D-F70D5A3F333E}" dt="2020-07-27T10:32:47.557" v="2157" actId="1076"/>
          <ac:picMkLst>
            <pc:docMk/>
            <pc:sldMk cId="607652629" sldId="1483"/>
            <ac:picMk id="6" creationId="{BB6BD955-B17E-4AD4-8D77-B673C97761DC}"/>
          </ac:picMkLst>
        </pc:picChg>
      </pc:sldChg>
      <pc:sldChg chg="addSp delSp modSp add mod ord modTransition">
        <pc:chgData name="Richard Orme" userId="8848ce34-9c74-4ac9-9c06-dbfc8e61e81b" providerId="ADAL" clId="{2C6E5ED2-9681-462C-A47D-F70D5A3F333E}" dt="2020-07-29T10:26:47.639" v="6269"/>
        <pc:sldMkLst>
          <pc:docMk/>
          <pc:sldMk cId="1145550198" sldId="1484"/>
        </pc:sldMkLst>
        <pc:spChg chg="mod">
          <ac:chgData name="Richard Orme" userId="8848ce34-9c74-4ac9-9c06-dbfc8e61e81b" providerId="ADAL" clId="{2C6E5ED2-9681-462C-A47D-F70D5A3F333E}" dt="2020-07-27T10:38:15.884" v="2348" actId="20577"/>
          <ac:spMkLst>
            <pc:docMk/>
            <pc:sldMk cId="1145550198" sldId="1484"/>
            <ac:spMk id="2" creationId="{12AE5458-0BA0-464C-ACA3-A5C03FEC6297}"/>
          </ac:spMkLst>
        </pc:spChg>
        <pc:picChg chg="add mod">
          <ac:chgData name="Richard Orme" userId="8848ce34-9c74-4ac9-9c06-dbfc8e61e81b" providerId="ADAL" clId="{2C6E5ED2-9681-462C-A47D-F70D5A3F333E}" dt="2020-07-27T10:37:42.558" v="2313" actId="1076"/>
          <ac:picMkLst>
            <pc:docMk/>
            <pc:sldMk cId="1145550198" sldId="1484"/>
            <ac:picMk id="3" creationId="{35F22247-34C0-4ABF-B5A8-671526A32BD9}"/>
          </ac:picMkLst>
        </pc:picChg>
        <pc:picChg chg="del">
          <ac:chgData name="Richard Orme" userId="8848ce34-9c74-4ac9-9c06-dbfc8e61e81b" providerId="ADAL" clId="{2C6E5ED2-9681-462C-A47D-F70D5A3F333E}" dt="2020-07-27T10:37:32.406" v="2310" actId="478"/>
          <ac:picMkLst>
            <pc:docMk/>
            <pc:sldMk cId="1145550198" sldId="1484"/>
            <ac:picMk id="4" creationId="{289EB755-D567-45E9-9D65-5267F624978F}"/>
          </ac:picMkLst>
        </pc:picChg>
      </pc:sldChg>
      <pc:sldChg chg="addSp delSp modSp add mod modTransition modNotesTx">
        <pc:chgData name="Richard Orme" userId="8848ce34-9c74-4ac9-9c06-dbfc8e61e81b" providerId="ADAL" clId="{2C6E5ED2-9681-462C-A47D-F70D5A3F333E}" dt="2020-07-29T10:26:47.639" v="6269"/>
        <pc:sldMkLst>
          <pc:docMk/>
          <pc:sldMk cId="84692045" sldId="1485"/>
        </pc:sldMkLst>
        <pc:spChg chg="mod">
          <ac:chgData name="Richard Orme" userId="8848ce34-9c74-4ac9-9c06-dbfc8e61e81b" providerId="ADAL" clId="{2C6E5ED2-9681-462C-A47D-F70D5A3F333E}" dt="2020-07-27T10:38:50.383" v="2362" actId="20577"/>
          <ac:spMkLst>
            <pc:docMk/>
            <pc:sldMk cId="84692045" sldId="1485"/>
            <ac:spMk id="2" creationId="{12AE5458-0BA0-464C-ACA3-A5C03FEC6297}"/>
          </ac:spMkLst>
        </pc:spChg>
        <pc:picChg chg="add mod">
          <ac:chgData name="Richard Orme" userId="8848ce34-9c74-4ac9-9c06-dbfc8e61e81b" providerId="ADAL" clId="{2C6E5ED2-9681-462C-A47D-F70D5A3F333E}" dt="2020-07-27T10:44:57.146" v="2510" actId="1076"/>
          <ac:picMkLst>
            <pc:docMk/>
            <pc:sldMk cId="84692045" sldId="1485"/>
            <ac:picMk id="3" creationId="{C3B5D4C7-6C02-4F95-B85A-6ABE8FB8CDD3}"/>
          </ac:picMkLst>
        </pc:picChg>
        <pc:picChg chg="del mod">
          <ac:chgData name="Richard Orme" userId="8848ce34-9c74-4ac9-9c06-dbfc8e61e81b" providerId="ADAL" clId="{2C6E5ED2-9681-462C-A47D-F70D5A3F333E}" dt="2020-07-27T10:44:42.548" v="2506" actId="478"/>
          <ac:picMkLst>
            <pc:docMk/>
            <pc:sldMk cId="84692045" sldId="1485"/>
            <ac:picMk id="4" creationId="{289EB755-D567-45E9-9D65-5267F624978F}"/>
          </ac:picMkLst>
        </pc:picChg>
        <pc:picChg chg="add mod">
          <ac:chgData name="Richard Orme" userId="8848ce34-9c74-4ac9-9c06-dbfc8e61e81b" providerId="ADAL" clId="{2C6E5ED2-9681-462C-A47D-F70D5A3F333E}" dt="2020-07-27T10:46:28.240" v="2513" actId="1076"/>
          <ac:picMkLst>
            <pc:docMk/>
            <pc:sldMk cId="84692045" sldId="1485"/>
            <ac:picMk id="5" creationId="{CFADBEE5-3EC3-4CE0-89B7-4192219ED136}"/>
          </ac:picMkLst>
        </pc:picChg>
      </pc:sldChg>
      <pc:sldChg chg="addSp delSp modSp add mod modTransition modNotesTx">
        <pc:chgData name="Richard Orme" userId="8848ce34-9c74-4ac9-9c06-dbfc8e61e81b" providerId="ADAL" clId="{2C6E5ED2-9681-462C-A47D-F70D5A3F333E}" dt="2020-07-29T10:26:47.639" v="6269"/>
        <pc:sldMkLst>
          <pc:docMk/>
          <pc:sldMk cId="2341022620" sldId="1486"/>
        </pc:sldMkLst>
        <pc:spChg chg="mod">
          <ac:chgData name="Richard Orme" userId="8848ce34-9c74-4ac9-9c06-dbfc8e61e81b" providerId="ADAL" clId="{2C6E5ED2-9681-462C-A47D-F70D5A3F333E}" dt="2020-07-27T10:39:08.096" v="2388" actId="20577"/>
          <ac:spMkLst>
            <pc:docMk/>
            <pc:sldMk cId="2341022620" sldId="1486"/>
            <ac:spMk id="2" creationId="{12AE5458-0BA0-464C-ACA3-A5C03FEC6297}"/>
          </ac:spMkLst>
        </pc:spChg>
        <pc:picChg chg="add mod">
          <ac:chgData name="Richard Orme" userId="8848ce34-9c74-4ac9-9c06-dbfc8e61e81b" providerId="ADAL" clId="{2C6E5ED2-9681-462C-A47D-F70D5A3F333E}" dt="2020-07-27T10:51:12.591" v="3057" actId="1076"/>
          <ac:picMkLst>
            <pc:docMk/>
            <pc:sldMk cId="2341022620" sldId="1486"/>
            <ac:picMk id="3" creationId="{14736F0F-68B3-4E57-9A7F-25A8D63DEC5E}"/>
          </ac:picMkLst>
        </pc:picChg>
        <pc:picChg chg="add mod modCrop">
          <ac:chgData name="Richard Orme" userId="8848ce34-9c74-4ac9-9c06-dbfc8e61e81b" providerId="ADAL" clId="{2C6E5ED2-9681-462C-A47D-F70D5A3F333E}" dt="2020-07-27T12:00:33.212" v="3062" actId="732"/>
          <ac:picMkLst>
            <pc:docMk/>
            <pc:sldMk cId="2341022620" sldId="1486"/>
            <ac:picMk id="4" creationId="{116F99CC-F50B-4458-9BDB-224BD1572C8C}"/>
          </ac:picMkLst>
        </pc:picChg>
        <pc:picChg chg="del mod">
          <ac:chgData name="Richard Orme" userId="8848ce34-9c74-4ac9-9c06-dbfc8e61e81b" providerId="ADAL" clId="{2C6E5ED2-9681-462C-A47D-F70D5A3F333E}" dt="2020-07-27T10:49:59.841" v="3053" actId="478"/>
          <ac:picMkLst>
            <pc:docMk/>
            <pc:sldMk cId="2341022620" sldId="1486"/>
            <ac:picMk id="4" creationId="{289EB755-D567-45E9-9D65-5267F624978F}"/>
          </ac:picMkLst>
        </pc:picChg>
      </pc:sldChg>
      <pc:sldChg chg="addSp delSp modSp add mod modTransition modNotesTx">
        <pc:chgData name="Richard Orme" userId="8848ce34-9c74-4ac9-9c06-dbfc8e61e81b" providerId="ADAL" clId="{2C6E5ED2-9681-462C-A47D-F70D5A3F333E}" dt="2020-07-29T10:26:47.639" v="6269"/>
        <pc:sldMkLst>
          <pc:docMk/>
          <pc:sldMk cId="558360523" sldId="1487"/>
        </pc:sldMkLst>
        <pc:spChg chg="mod">
          <ac:chgData name="Richard Orme" userId="8848ce34-9c74-4ac9-9c06-dbfc8e61e81b" providerId="ADAL" clId="{2C6E5ED2-9681-462C-A47D-F70D5A3F333E}" dt="2020-07-27T10:39:21.491" v="2407" actId="20577"/>
          <ac:spMkLst>
            <pc:docMk/>
            <pc:sldMk cId="558360523" sldId="1487"/>
            <ac:spMk id="2" creationId="{12AE5458-0BA0-464C-ACA3-A5C03FEC6297}"/>
          </ac:spMkLst>
        </pc:spChg>
        <pc:picChg chg="add del mod modCrop">
          <ac:chgData name="Richard Orme" userId="8848ce34-9c74-4ac9-9c06-dbfc8e61e81b" providerId="ADAL" clId="{2C6E5ED2-9681-462C-A47D-F70D5A3F333E}" dt="2020-07-27T12:13:43.194" v="3869" actId="478"/>
          <ac:picMkLst>
            <pc:docMk/>
            <pc:sldMk cId="558360523" sldId="1487"/>
            <ac:picMk id="3" creationId="{273C36D5-3108-419B-BEF4-0F8AF83C111E}"/>
          </ac:picMkLst>
        </pc:picChg>
        <pc:picChg chg="del mod">
          <ac:chgData name="Richard Orme" userId="8848ce34-9c74-4ac9-9c06-dbfc8e61e81b" providerId="ADAL" clId="{2C6E5ED2-9681-462C-A47D-F70D5A3F333E}" dt="2020-07-27T12:07:28.057" v="3612" actId="478"/>
          <ac:picMkLst>
            <pc:docMk/>
            <pc:sldMk cId="558360523" sldId="1487"/>
            <ac:picMk id="4" creationId="{289EB755-D567-45E9-9D65-5267F624978F}"/>
          </ac:picMkLst>
        </pc:picChg>
        <pc:picChg chg="add del mod">
          <ac:chgData name="Richard Orme" userId="8848ce34-9c74-4ac9-9c06-dbfc8e61e81b" providerId="ADAL" clId="{2C6E5ED2-9681-462C-A47D-F70D5A3F333E}" dt="2020-07-27T12:13:45.598" v="3870" actId="478"/>
          <ac:picMkLst>
            <pc:docMk/>
            <pc:sldMk cId="558360523" sldId="1487"/>
            <ac:picMk id="5" creationId="{A894FB74-CBF7-4457-B4E2-0FE51A4E7CCB}"/>
          </ac:picMkLst>
        </pc:picChg>
        <pc:picChg chg="add mod">
          <ac:chgData name="Richard Orme" userId="8848ce34-9c74-4ac9-9c06-dbfc8e61e81b" providerId="ADAL" clId="{2C6E5ED2-9681-462C-A47D-F70D5A3F333E}" dt="2020-07-27T12:13:56.174" v="3873" actId="1076"/>
          <ac:picMkLst>
            <pc:docMk/>
            <pc:sldMk cId="558360523" sldId="1487"/>
            <ac:picMk id="6" creationId="{1EC78605-A76F-4758-8FC0-E0474214E41E}"/>
          </ac:picMkLst>
        </pc:picChg>
      </pc:sldChg>
      <pc:sldChg chg="addSp delSp modSp add mod modTransition modNotesTx">
        <pc:chgData name="Richard Orme" userId="8848ce34-9c74-4ac9-9c06-dbfc8e61e81b" providerId="ADAL" clId="{2C6E5ED2-9681-462C-A47D-F70D5A3F333E}" dt="2020-07-29T10:26:47.639" v="6269"/>
        <pc:sldMkLst>
          <pc:docMk/>
          <pc:sldMk cId="1873224350" sldId="1488"/>
        </pc:sldMkLst>
        <pc:spChg chg="mod">
          <ac:chgData name="Richard Orme" userId="8848ce34-9c74-4ac9-9c06-dbfc8e61e81b" providerId="ADAL" clId="{2C6E5ED2-9681-462C-A47D-F70D5A3F333E}" dt="2020-07-27T10:39:45.066" v="2418" actId="20577"/>
          <ac:spMkLst>
            <pc:docMk/>
            <pc:sldMk cId="1873224350" sldId="1488"/>
            <ac:spMk id="2" creationId="{12AE5458-0BA0-464C-ACA3-A5C03FEC6297}"/>
          </ac:spMkLst>
        </pc:spChg>
        <pc:picChg chg="add mod">
          <ac:chgData name="Richard Orme" userId="8848ce34-9c74-4ac9-9c06-dbfc8e61e81b" providerId="ADAL" clId="{2C6E5ED2-9681-462C-A47D-F70D5A3F333E}" dt="2020-07-27T12:20:53.870" v="4765" actId="1076"/>
          <ac:picMkLst>
            <pc:docMk/>
            <pc:sldMk cId="1873224350" sldId="1488"/>
            <ac:picMk id="3" creationId="{4C7F9A04-2E70-42FB-84A0-5F16D42BC496}"/>
          </ac:picMkLst>
        </pc:picChg>
        <pc:picChg chg="del mod">
          <ac:chgData name="Richard Orme" userId="8848ce34-9c74-4ac9-9c06-dbfc8e61e81b" providerId="ADAL" clId="{2C6E5ED2-9681-462C-A47D-F70D5A3F333E}" dt="2020-07-27T12:20:44.242" v="4762" actId="478"/>
          <ac:picMkLst>
            <pc:docMk/>
            <pc:sldMk cId="1873224350" sldId="1488"/>
            <ac:picMk id="4" creationId="{289EB755-D567-45E9-9D65-5267F624978F}"/>
          </ac:picMkLst>
        </pc:picChg>
      </pc:sldChg>
      <pc:sldChg chg="addSp delSp modSp add mod modTransition modNotesTx">
        <pc:chgData name="Richard Orme" userId="8848ce34-9c74-4ac9-9c06-dbfc8e61e81b" providerId="ADAL" clId="{2C6E5ED2-9681-462C-A47D-F70D5A3F333E}" dt="2020-07-29T10:26:47.639" v="6269"/>
        <pc:sldMkLst>
          <pc:docMk/>
          <pc:sldMk cId="3353283935" sldId="1489"/>
        </pc:sldMkLst>
        <pc:spChg chg="mod">
          <ac:chgData name="Richard Orme" userId="8848ce34-9c74-4ac9-9c06-dbfc8e61e81b" providerId="ADAL" clId="{2C6E5ED2-9681-462C-A47D-F70D5A3F333E}" dt="2020-07-27T10:40:40.652" v="2473" actId="20577"/>
          <ac:spMkLst>
            <pc:docMk/>
            <pc:sldMk cId="3353283935" sldId="1489"/>
            <ac:spMk id="2" creationId="{12AE5458-0BA0-464C-ACA3-A5C03FEC6297}"/>
          </ac:spMkLst>
        </pc:spChg>
        <pc:picChg chg="add mod">
          <ac:chgData name="Richard Orme" userId="8848ce34-9c74-4ac9-9c06-dbfc8e61e81b" providerId="ADAL" clId="{2C6E5ED2-9681-462C-A47D-F70D5A3F333E}" dt="2020-07-27T12:21:27.658" v="4769" actId="1076"/>
          <ac:picMkLst>
            <pc:docMk/>
            <pc:sldMk cId="3353283935" sldId="1489"/>
            <ac:picMk id="3" creationId="{1D99EDCC-6785-4BCF-8E13-A646A5B181A0}"/>
          </ac:picMkLst>
        </pc:picChg>
        <pc:picChg chg="del">
          <ac:chgData name="Richard Orme" userId="8848ce34-9c74-4ac9-9c06-dbfc8e61e81b" providerId="ADAL" clId="{2C6E5ED2-9681-462C-A47D-F70D5A3F333E}" dt="2020-07-27T12:21:01.295" v="4766" actId="478"/>
          <ac:picMkLst>
            <pc:docMk/>
            <pc:sldMk cId="3353283935" sldId="1489"/>
            <ac:picMk id="4" creationId="{289EB755-D567-45E9-9D65-5267F624978F}"/>
          </ac:picMkLst>
        </pc:picChg>
      </pc:sldChg>
      <pc:sldChg chg="addSp delSp modSp add mod modTransition modNotesTx">
        <pc:chgData name="Richard Orme" userId="8848ce34-9c74-4ac9-9c06-dbfc8e61e81b" providerId="ADAL" clId="{2C6E5ED2-9681-462C-A47D-F70D5A3F333E}" dt="2020-07-29T10:26:47.639" v="6269"/>
        <pc:sldMkLst>
          <pc:docMk/>
          <pc:sldMk cId="3244626403" sldId="1490"/>
        </pc:sldMkLst>
        <pc:spChg chg="mod">
          <ac:chgData name="Richard Orme" userId="8848ce34-9c74-4ac9-9c06-dbfc8e61e81b" providerId="ADAL" clId="{2C6E5ED2-9681-462C-A47D-F70D5A3F333E}" dt="2020-07-27T10:40:35.348" v="2468" actId="20577"/>
          <ac:spMkLst>
            <pc:docMk/>
            <pc:sldMk cId="3244626403" sldId="1490"/>
            <ac:spMk id="2" creationId="{12AE5458-0BA0-464C-ACA3-A5C03FEC6297}"/>
          </ac:spMkLst>
        </pc:spChg>
        <pc:picChg chg="add mod">
          <ac:chgData name="Richard Orme" userId="8848ce34-9c74-4ac9-9c06-dbfc8e61e81b" providerId="ADAL" clId="{2C6E5ED2-9681-462C-A47D-F70D5A3F333E}" dt="2020-07-27T12:23:41.980" v="5042" actId="1076"/>
          <ac:picMkLst>
            <pc:docMk/>
            <pc:sldMk cId="3244626403" sldId="1490"/>
            <ac:picMk id="3" creationId="{C8256B3C-26E5-4D09-B6A5-83D4E1368C99}"/>
          </ac:picMkLst>
        </pc:picChg>
        <pc:picChg chg="del mod">
          <ac:chgData name="Richard Orme" userId="8848ce34-9c74-4ac9-9c06-dbfc8e61e81b" providerId="ADAL" clId="{2C6E5ED2-9681-462C-A47D-F70D5A3F333E}" dt="2020-07-27T12:23:33.645" v="5039" actId="478"/>
          <ac:picMkLst>
            <pc:docMk/>
            <pc:sldMk cId="3244626403" sldId="1490"/>
            <ac:picMk id="4" creationId="{289EB755-D567-45E9-9D65-5267F624978F}"/>
          </ac:picMkLst>
        </pc:picChg>
      </pc:sldChg>
      <pc:sldChg chg="addSp delSp modSp add mod modTransition modNotesTx">
        <pc:chgData name="Richard Orme" userId="8848ce34-9c74-4ac9-9c06-dbfc8e61e81b" providerId="ADAL" clId="{2C6E5ED2-9681-462C-A47D-F70D5A3F333E}" dt="2020-07-29T10:26:47.639" v="6269"/>
        <pc:sldMkLst>
          <pc:docMk/>
          <pc:sldMk cId="975721141" sldId="1491"/>
        </pc:sldMkLst>
        <pc:spChg chg="mod">
          <ac:chgData name="Richard Orme" userId="8848ce34-9c74-4ac9-9c06-dbfc8e61e81b" providerId="ADAL" clId="{2C6E5ED2-9681-462C-A47D-F70D5A3F333E}" dt="2020-07-27T10:40:53.830" v="2477" actId="20577"/>
          <ac:spMkLst>
            <pc:docMk/>
            <pc:sldMk cId="975721141" sldId="1491"/>
            <ac:spMk id="2" creationId="{12AE5458-0BA0-464C-ACA3-A5C03FEC6297}"/>
          </ac:spMkLst>
        </pc:spChg>
        <pc:picChg chg="add mod">
          <ac:chgData name="Richard Orme" userId="8848ce34-9c74-4ac9-9c06-dbfc8e61e81b" providerId="ADAL" clId="{2C6E5ED2-9681-462C-A47D-F70D5A3F333E}" dt="2020-07-27T12:28:01.531" v="5480" actId="1076"/>
          <ac:picMkLst>
            <pc:docMk/>
            <pc:sldMk cId="975721141" sldId="1491"/>
            <ac:picMk id="3" creationId="{6A060507-2196-42D3-9A5F-269B68BA477A}"/>
          </ac:picMkLst>
        </pc:picChg>
        <pc:picChg chg="del mod">
          <ac:chgData name="Richard Orme" userId="8848ce34-9c74-4ac9-9c06-dbfc8e61e81b" providerId="ADAL" clId="{2C6E5ED2-9681-462C-A47D-F70D5A3F333E}" dt="2020-07-27T12:27:27.230" v="5476" actId="478"/>
          <ac:picMkLst>
            <pc:docMk/>
            <pc:sldMk cId="975721141" sldId="1491"/>
            <ac:picMk id="4" creationId="{289EB755-D567-45E9-9D65-5267F624978F}"/>
          </ac:picMkLst>
        </pc:picChg>
      </pc:sldChg>
      <pc:sldChg chg="add del">
        <pc:chgData name="Richard Orme" userId="8848ce34-9c74-4ac9-9c06-dbfc8e61e81b" providerId="ADAL" clId="{2C6E5ED2-9681-462C-A47D-F70D5A3F333E}" dt="2020-07-27T10:41:28.788" v="2478" actId="47"/>
        <pc:sldMkLst>
          <pc:docMk/>
          <pc:sldMk cId="2216017068" sldId="1492"/>
        </pc:sldMkLst>
      </pc:sldChg>
      <pc:sldChg chg="add del">
        <pc:chgData name="Richard Orme" userId="8848ce34-9c74-4ac9-9c06-dbfc8e61e81b" providerId="ADAL" clId="{2C6E5ED2-9681-462C-A47D-F70D5A3F333E}" dt="2020-07-27T10:41:28.788" v="2478" actId="47"/>
        <pc:sldMkLst>
          <pc:docMk/>
          <pc:sldMk cId="3383597616" sldId="1493"/>
        </pc:sldMkLst>
      </pc:sldChg>
      <pc:sldChg chg="add del">
        <pc:chgData name="Richard Orme" userId="8848ce34-9c74-4ac9-9c06-dbfc8e61e81b" providerId="ADAL" clId="{2C6E5ED2-9681-462C-A47D-F70D5A3F333E}" dt="2020-07-27T10:41:28.788" v="2478" actId="47"/>
        <pc:sldMkLst>
          <pc:docMk/>
          <pc:sldMk cId="4045818456" sldId="1494"/>
        </pc:sldMkLst>
      </pc:sldChg>
      <pc:sldChg chg="add del">
        <pc:chgData name="Richard Orme" userId="8848ce34-9c74-4ac9-9c06-dbfc8e61e81b" providerId="ADAL" clId="{2C6E5ED2-9681-462C-A47D-F70D5A3F333E}" dt="2020-07-27T10:41:28.788" v="2478" actId="47"/>
        <pc:sldMkLst>
          <pc:docMk/>
          <pc:sldMk cId="1540327830" sldId="1495"/>
        </pc:sldMkLst>
      </pc:sldChg>
      <pc:sldChg chg="add del">
        <pc:chgData name="Richard Orme" userId="8848ce34-9c74-4ac9-9c06-dbfc8e61e81b" providerId="ADAL" clId="{2C6E5ED2-9681-462C-A47D-F70D5A3F333E}" dt="2020-07-27T10:41:28.788" v="2478" actId="47"/>
        <pc:sldMkLst>
          <pc:docMk/>
          <pc:sldMk cId="2818709260" sldId="1496"/>
        </pc:sldMkLst>
      </pc:sldChg>
      <pc:sldChg chg="modSp add del mod ord modTransition modShow">
        <pc:chgData name="Richard Orme" userId="8848ce34-9c74-4ac9-9c06-dbfc8e61e81b" providerId="ADAL" clId="{2C6E5ED2-9681-462C-A47D-F70D5A3F333E}" dt="2020-07-29T10:26:47.639" v="6269"/>
        <pc:sldMkLst>
          <pc:docMk/>
          <pc:sldMk cId="3300784784" sldId="1497"/>
        </pc:sldMkLst>
        <pc:spChg chg="mod">
          <ac:chgData name="Richard Orme" userId="8848ce34-9c74-4ac9-9c06-dbfc8e61e81b" providerId="ADAL" clId="{2C6E5ED2-9681-462C-A47D-F70D5A3F333E}" dt="2020-07-27T10:41:43.786" v="2502" actId="20577"/>
          <ac:spMkLst>
            <pc:docMk/>
            <pc:sldMk cId="3300784784" sldId="1497"/>
            <ac:spMk id="2" creationId="{12AE5458-0BA0-464C-ACA3-A5C03FEC6297}"/>
          </ac:spMkLst>
        </pc:spChg>
        <pc:picChg chg="mod">
          <ac:chgData name="Richard Orme" userId="8848ce34-9c74-4ac9-9c06-dbfc8e61e81b" providerId="ADAL" clId="{2C6E5ED2-9681-462C-A47D-F70D5A3F333E}" dt="2020-07-27T10:41:48.560" v="2504" actId="1076"/>
          <ac:picMkLst>
            <pc:docMk/>
            <pc:sldMk cId="3300784784" sldId="1497"/>
            <ac:picMk id="4" creationId="{289EB755-D567-45E9-9D65-5267F624978F}"/>
          </ac:picMkLst>
        </pc:picChg>
      </pc:sldChg>
      <pc:sldChg chg="modSp add mod ord modTransition modNotesTx">
        <pc:chgData name="Richard Orme" userId="8848ce34-9c74-4ac9-9c06-dbfc8e61e81b" providerId="ADAL" clId="{2C6E5ED2-9681-462C-A47D-F70D5A3F333E}" dt="2020-07-29T10:26:47.639" v="6269"/>
        <pc:sldMkLst>
          <pc:docMk/>
          <pc:sldMk cId="3554510729" sldId="1498"/>
        </pc:sldMkLst>
        <pc:spChg chg="mod">
          <ac:chgData name="Richard Orme" userId="8848ce34-9c74-4ac9-9c06-dbfc8e61e81b" providerId="ADAL" clId="{2C6E5ED2-9681-462C-A47D-F70D5A3F333E}" dt="2020-07-27T12:11:01.004" v="3650" actId="20577"/>
          <ac:spMkLst>
            <pc:docMk/>
            <pc:sldMk cId="3554510729" sldId="1498"/>
            <ac:spMk id="2" creationId="{12AE5458-0BA0-464C-ACA3-A5C03FEC6297}"/>
          </ac:spMkLst>
        </pc:spChg>
      </pc:sldChg>
      <pc:sldChg chg="addSp delSp modSp add mod modTransition modNotesTx">
        <pc:chgData name="Richard Orme" userId="8848ce34-9c74-4ac9-9c06-dbfc8e61e81b" providerId="ADAL" clId="{2C6E5ED2-9681-462C-A47D-F70D5A3F333E}" dt="2020-07-29T10:26:47.639" v="6269"/>
        <pc:sldMkLst>
          <pc:docMk/>
          <pc:sldMk cId="703668490" sldId="1499"/>
        </pc:sldMkLst>
        <pc:spChg chg="mod">
          <ac:chgData name="Richard Orme" userId="8848ce34-9c74-4ac9-9c06-dbfc8e61e81b" providerId="ADAL" clId="{2C6E5ED2-9681-462C-A47D-F70D5A3F333E}" dt="2020-07-27T12:35:34.575" v="5988" actId="20577"/>
          <ac:spMkLst>
            <pc:docMk/>
            <pc:sldMk cId="703668490" sldId="1499"/>
            <ac:spMk id="2" creationId="{12AE5458-0BA0-464C-ACA3-A5C03FEC6297}"/>
          </ac:spMkLst>
        </pc:spChg>
        <pc:picChg chg="add mod">
          <ac:chgData name="Richard Orme" userId="8848ce34-9c74-4ac9-9c06-dbfc8e61e81b" providerId="ADAL" clId="{2C6E5ED2-9681-462C-A47D-F70D5A3F333E}" dt="2020-07-27T12:36:10.982" v="5994" actId="1076"/>
          <ac:picMkLst>
            <pc:docMk/>
            <pc:sldMk cId="703668490" sldId="1499"/>
            <ac:picMk id="3" creationId="{C41DA0FB-C856-4AC1-A23C-E97AB84019F7}"/>
          </ac:picMkLst>
        </pc:picChg>
        <pc:picChg chg="del mod">
          <ac:chgData name="Richard Orme" userId="8848ce34-9c74-4ac9-9c06-dbfc8e61e81b" providerId="ADAL" clId="{2C6E5ED2-9681-462C-A47D-F70D5A3F333E}" dt="2020-07-27T12:35:36.992" v="5990" actId="478"/>
          <ac:picMkLst>
            <pc:docMk/>
            <pc:sldMk cId="703668490" sldId="1499"/>
            <ac:picMk id="4" creationId="{1816BED9-D1F7-4492-8FDF-056B906E41B9}"/>
          </ac:picMkLst>
        </pc:picChg>
      </pc:sldChg>
      <pc:sldChg chg="modSp add mod ord modTransition modNotesTx">
        <pc:chgData name="Richard Orme" userId="8848ce34-9c74-4ac9-9c06-dbfc8e61e81b" providerId="ADAL" clId="{2C6E5ED2-9681-462C-A47D-F70D5A3F333E}" dt="2020-07-29T10:26:47.639" v="6269"/>
        <pc:sldMkLst>
          <pc:docMk/>
          <pc:sldMk cId="2479367076" sldId="1500"/>
        </pc:sldMkLst>
        <pc:spChg chg="mod">
          <ac:chgData name="Richard Orme" userId="8848ce34-9c74-4ac9-9c06-dbfc8e61e81b" providerId="ADAL" clId="{2C6E5ED2-9681-462C-A47D-F70D5A3F333E}" dt="2020-07-27T12:38:36.780" v="6161" actId="20577"/>
          <ac:spMkLst>
            <pc:docMk/>
            <pc:sldMk cId="2479367076" sldId="1500"/>
            <ac:spMk id="2" creationId="{4308FE79-EAE4-F946-96A3-708488D3738F}"/>
          </ac:spMkLst>
        </pc:spChg>
        <pc:spChg chg="mod">
          <ac:chgData name="Richard Orme" userId="8848ce34-9c74-4ac9-9c06-dbfc8e61e81b" providerId="ADAL" clId="{2C6E5ED2-9681-462C-A47D-F70D5A3F333E}" dt="2020-07-27T12:39:31.336" v="6239" actId="20577"/>
          <ac:spMkLst>
            <pc:docMk/>
            <pc:sldMk cId="2479367076" sldId="1500"/>
            <ac:spMk id="3" creationId="{478E3186-2019-D946-8C67-BE83FFBCC65E}"/>
          </ac:spMkLst>
        </pc:spChg>
      </pc:sldChg>
      <pc:sldChg chg="modTransition">
        <pc:chgData name="Richard Orme" userId="8848ce34-9c74-4ac9-9c06-dbfc8e61e81b" providerId="ADAL" clId="{2C6E5ED2-9681-462C-A47D-F70D5A3F333E}" dt="2020-07-28T12:53:48.801" v="6241"/>
        <pc:sldMkLst>
          <pc:docMk/>
          <pc:sldMk cId="3039494806" sldId="1501"/>
        </pc:sldMkLst>
      </pc:sldChg>
      <pc:sldChg chg="modTransition">
        <pc:chgData name="Richard Orme" userId="8848ce34-9c74-4ac9-9c06-dbfc8e61e81b" providerId="ADAL" clId="{2C6E5ED2-9681-462C-A47D-F70D5A3F333E}" dt="2020-07-28T12:53:48.801" v="6241"/>
        <pc:sldMkLst>
          <pc:docMk/>
          <pc:sldMk cId="1709034983" sldId="1502"/>
        </pc:sldMkLst>
      </pc:sldChg>
      <pc:sldChg chg="modTransition">
        <pc:chgData name="Richard Orme" userId="8848ce34-9c74-4ac9-9c06-dbfc8e61e81b" providerId="ADAL" clId="{2C6E5ED2-9681-462C-A47D-F70D5A3F333E}" dt="2020-07-29T10:26:47.639" v="6269"/>
        <pc:sldMkLst>
          <pc:docMk/>
          <pc:sldMk cId="2146923689" sldId="1503"/>
        </pc:sldMkLst>
      </pc:sldChg>
      <pc:sldChg chg="modTransition">
        <pc:chgData name="Richard Orme" userId="8848ce34-9c74-4ac9-9c06-dbfc8e61e81b" providerId="ADAL" clId="{2C6E5ED2-9681-462C-A47D-F70D5A3F333E}" dt="2020-07-29T10:26:47.639" v="6269"/>
        <pc:sldMkLst>
          <pc:docMk/>
          <pc:sldMk cId="2100517590" sldId="1504"/>
        </pc:sldMkLst>
      </pc:sldChg>
      <pc:sldChg chg="modTransition">
        <pc:chgData name="Richard Orme" userId="8848ce34-9c74-4ac9-9c06-dbfc8e61e81b" providerId="ADAL" clId="{2C6E5ED2-9681-462C-A47D-F70D5A3F333E}" dt="2020-07-29T10:26:47.639" v="6269"/>
        <pc:sldMkLst>
          <pc:docMk/>
          <pc:sldMk cId="3046819097" sldId="1505"/>
        </pc:sldMkLst>
      </pc:sldChg>
      <pc:sldChg chg="modTransition">
        <pc:chgData name="Richard Orme" userId="8848ce34-9c74-4ac9-9c06-dbfc8e61e81b" providerId="ADAL" clId="{2C6E5ED2-9681-462C-A47D-F70D5A3F333E}" dt="2020-07-29T10:26:47.639" v="6269"/>
        <pc:sldMkLst>
          <pc:docMk/>
          <pc:sldMk cId="326398087" sldId="1507"/>
        </pc:sldMkLst>
      </pc:sldChg>
      <pc:sldChg chg="modSp mod modTransition">
        <pc:chgData name="Richard Orme" userId="8848ce34-9c74-4ac9-9c06-dbfc8e61e81b" providerId="ADAL" clId="{2C6E5ED2-9681-462C-A47D-F70D5A3F333E}" dt="2020-07-29T10:28:51.827" v="6281" actId="20577"/>
        <pc:sldMkLst>
          <pc:docMk/>
          <pc:sldMk cId="1853471615" sldId="1508"/>
        </pc:sldMkLst>
        <pc:spChg chg="mod">
          <ac:chgData name="Richard Orme" userId="8848ce34-9c74-4ac9-9c06-dbfc8e61e81b" providerId="ADAL" clId="{2C6E5ED2-9681-462C-A47D-F70D5A3F333E}" dt="2020-07-29T10:28:51.827" v="6281" actId="20577"/>
          <ac:spMkLst>
            <pc:docMk/>
            <pc:sldMk cId="1853471615" sldId="1508"/>
            <ac:spMk id="3" creationId="{2539DA2F-C176-4D85-A20B-58B9A1EEEAEC}"/>
          </ac:spMkLst>
        </pc:spChg>
      </pc:sldChg>
      <pc:sldChg chg="modSp mod modTransition">
        <pc:chgData name="Richard Orme" userId="8848ce34-9c74-4ac9-9c06-dbfc8e61e81b" providerId="ADAL" clId="{2C6E5ED2-9681-462C-A47D-F70D5A3F333E}" dt="2020-07-29T10:30:14.311" v="6292" actId="20577"/>
        <pc:sldMkLst>
          <pc:docMk/>
          <pc:sldMk cId="4155384569" sldId="1509"/>
        </pc:sldMkLst>
        <pc:spChg chg="mod">
          <ac:chgData name="Richard Orme" userId="8848ce34-9c74-4ac9-9c06-dbfc8e61e81b" providerId="ADAL" clId="{2C6E5ED2-9681-462C-A47D-F70D5A3F333E}" dt="2020-07-29T10:30:14.311" v="6292" actId="20577"/>
          <ac:spMkLst>
            <pc:docMk/>
            <pc:sldMk cId="4155384569" sldId="1509"/>
            <ac:spMk id="2" creationId="{B8870F64-BA1F-4E01-BFE6-95B62B89FAAE}"/>
          </ac:spMkLst>
        </pc:spChg>
        <pc:spChg chg="mod">
          <ac:chgData name="Richard Orme" userId="8848ce34-9c74-4ac9-9c06-dbfc8e61e81b" providerId="ADAL" clId="{2C6E5ED2-9681-462C-A47D-F70D5A3F333E}" dt="2020-07-29T10:30:05.131" v="6290" actId="13926"/>
          <ac:spMkLst>
            <pc:docMk/>
            <pc:sldMk cId="4155384569" sldId="1509"/>
            <ac:spMk id="3" creationId="{2539DA2F-C176-4D85-A20B-58B9A1EEEAEC}"/>
          </ac:spMkLst>
        </pc:spChg>
      </pc:sldChg>
      <pc:sldChg chg="modTransition">
        <pc:chgData name="Richard Orme" userId="8848ce34-9c74-4ac9-9c06-dbfc8e61e81b" providerId="ADAL" clId="{2C6E5ED2-9681-462C-A47D-F70D5A3F333E}" dt="2020-07-29T10:26:47.639" v="6269"/>
        <pc:sldMkLst>
          <pc:docMk/>
          <pc:sldMk cId="380691476" sldId="1510"/>
        </pc:sldMkLst>
      </pc:sldChg>
      <pc:sldMasterChg chg="modSldLayout">
        <pc:chgData name="Richard Orme" userId="8848ce34-9c74-4ac9-9c06-dbfc8e61e81b" providerId="ADAL" clId="{2C6E5ED2-9681-462C-A47D-F70D5A3F333E}" dt="2020-07-27T09:54:48.263" v="15" actId="6014"/>
        <pc:sldMasterMkLst>
          <pc:docMk/>
          <pc:sldMasterMk cId="0" sldId="2147483671"/>
        </pc:sldMasterMkLst>
        <pc:sldLayoutChg chg="delSp mod">
          <pc:chgData name="Richard Orme" userId="8848ce34-9c74-4ac9-9c06-dbfc8e61e81b" providerId="ADAL" clId="{2C6E5ED2-9681-462C-A47D-F70D5A3F333E}" dt="2020-07-27T09:54:48.263" v="15" actId="6014"/>
          <pc:sldLayoutMkLst>
            <pc:docMk/>
            <pc:sldMasterMk cId="0" sldId="2147483657"/>
            <pc:sldLayoutMk cId="584500712" sldId="2147483664"/>
          </pc:sldLayoutMkLst>
          <pc:spChg chg="del">
            <ac:chgData name="Richard Orme" userId="8848ce34-9c74-4ac9-9c06-dbfc8e61e81b" providerId="ADAL" clId="{2C6E5ED2-9681-462C-A47D-F70D5A3F333E}" dt="2020-07-27T09:54:17.708" v="14" actId="478"/>
            <ac:spMkLst>
              <pc:docMk/>
              <pc:sldMasterMk cId="0" sldId="2147483657"/>
              <pc:sldLayoutMk cId="584500712" sldId="2147483664"/>
              <ac:spMk id="2" creationId="{00000000-0000-0000-0000-000000000000}"/>
            </ac:spMkLst>
          </pc:spChg>
          <pc:spChg chg="del">
            <ac:chgData name="Richard Orme" userId="8848ce34-9c74-4ac9-9c06-dbfc8e61e81b" providerId="ADAL" clId="{2C6E5ED2-9681-462C-A47D-F70D5A3F333E}" dt="2020-07-27T09:54:15.952" v="13" actId="478"/>
            <ac:spMkLst>
              <pc:docMk/>
              <pc:sldMasterMk cId="0" sldId="2147483657"/>
              <pc:sldLayoutMk cId="584500712" sldId="2147483664"/>
              <ac:spMk id="3" creationId="{00000000-0000-0000-0000-000000000000}"/>
            </ac:spMkLst>
          </pc:spChg>
          <pc:spChg chg="del">
            <ac:chgData name="Richard Orme" userId="8848ce34-9c74-4ac9-9c06-dbfc8e61e81b" providerId="ADAL" clId="{2C6E5ED2-9681-462C-A47D-F70D5A3F333E}" dt="2020-07-27T09:54:13.447" v="12" actId="478"/>
            <ac:spMkLst>
              <pc:docMk/>
              <pc:sldMasterMk cId="0" sldId="2147483657"/>
              <pc:sldLayoutMk cId="584500712" sldId="2147483664"/>
              <ac:spMk id="4" creationId="{00000000-0000-0000-0000-000000000000}"/>
            </ac:spMkLst>
          </pc:spChg>
        </pc:sldLayoutChg>
      </pc:sldMasterChg>
    </pc:docChg>
  </pc:docChgLst>
  <pc:docChgLst>
    <pc:chgData name="Richard Orme" userId="8848ce34-9c74-4ac9-9c06-dbfc8e61e81b" providerId="ADAL" clId="{97E7E5AB-E420-400C-876E-C0E982AC420D}"/>
    <pc:docChg chg="custSel delSld modSld">
      <pc:chgData name="Richard Orme" userId="8848ce34-9c74-4ac9-9c06-dbfc8e61e81b" providerId="ADAL" clId="{97E7E5AB-E420-400C-876E-C0E982AC420D}" dt="2020-05-06T10:54:00.638" v="52" actId="6549"/>
      <pc:docMkLst>
        <pc:docMk/>
      </pc:docMkLst>
      <pc:sldChg chg="modSp mod">
        <pc:chgData name="Richard Orme" userId="8848ce34-9c74-4ac9-9c06-dbfc8e61e81b" providerId="ADAL" clId="{97E7E5AB-E420-400C-876E-C0E982AC420D}" dt="2020-05-06T10:52:47.422" v="23" actId="20577"/>
        <pc:sldMkLst>
          <pc:docMk/>
          <pc:sldMk cId="0" sldId="256"/>
        </pc:sldMkLst>
        <pc:spChg chg="mod">
          <ac:chgData name="Richard Orme" userId="8848ce34-9c74-4ac9-9c06-dbfc8e61e81b" providerId="ADAL" clId="{97E7E5AB-E420-400C-876E-C0E982AC420D}" dt="2020-05-06T10:52:47.422" v="23" actId="20577"/>
          <ac:spMkLst>
            <pc:docMk/>
            <pc:sldMk cId="0" sldId="256"/>
            <ac:spMk id="2" creationId="{00000000-0000-0000-0000-000000000000}"/>
          </ac:spMkLst>
        </pc:spChg>
        <pc:spChg chg="mod">
          <ac:chgData name="Richard Orme" userId="8848ce34-9c74-4ac9-9c06-dbfc8e61e81b" providerId="ADAL" clId="{97E7E5AB-E420-400C-876E-C0E982AC420D}" dt="2020-05-06T10:52:40.498" v="17" actId="20577"/>
          <ac:spMkLst>
            <pc:docMk/>
            <pc:sldMk cId="0" sldId="256"/>
            <ac:spMk id="3" creationId="{E6A15FFE-087B-4DE7-9DC0-97AA045FF8C7}"/>
          </ac:spMkLst>
        </pc:spChg>
        <pc:spChg chg="mod">
          <ac:chgData name="Richard Orme" userId="8848ce34-9c74-4ac9-9c06-dbfc8e61e81b" providerId="ADAL" clId="{97E7E5AB-E420-400C-876E-C0E982AC420D}" dt="2020-05-06T10:52:33.614" v="9" actId="20577"/>
          <ac:spMkLst>
            <pc:docMk/>
            <pc:sldMk cId="0" sldId="256"/>
            <ac:spMk id="2050" creationId="{00000000-0000-0000-0000-000000000000}"/>
          </ac:spMkLst>
        </pc:spChg>
      </pc:sldChg>
      <pc:sldChg chg="del">
        <pc:chgData name="Richard Orme" userId="8848ce34-9c74-4ac9-9c06-dbfc8e61e81b" providerId="ADAL" clId="{97E7E5AB-E420-400C-876E-C0E982AC420D}" dt="2020-05-06T10:53:40.881" v="49" actId="47"/>
        <pc:sldMkLst>
          <pc:docMk/>
          <pc:sldMk cId="0" sldId="257"/>
        </pc:sldMkLst>
      </pc:sldChg>
      <pc:sldChg chg="del">
        <pc:chgData name="Richard Orme" userId="8848ce34-9c74-4ac9-9c06-dbfc8e61e81b" providerId="ADAL" clId="{97E7E5AB-E420-400C-876E-C0E982AC420D}" dt="2020-05-06T10:53:40.881" v="49" actId="47"/>
        <pc:sldMkLst>
          <pc:docMk/>
          <pc:sldMk cId="0" sldId="258"/>
        </pc:sldMkLst>
      </pc:sldChg>
      <pc:sldChg chg="del">
        <pc:chgData name="Richard Orme" userId="8848ce34-9c74-4ac9-9c06-dbfc8e61e81b" providerId="ADAL" clId="{97E7E5AB-E420-400C-876E-C0E982AC420D}" dt="2020-05-06T10:53:40.881" v="49" actId="47"/>
        <pc:sldMkLst>
          <pc:docMk/>
          <pc:sldMk cId="0" sldId="259"/>
        </pc:sldMkLst>
      </pc:sldChg>
      <pc:sldChg chg="del">
        <pc:chgData name="Richard Orme" userId="8848ce34-9c74-4ac9-9c06-dbfc8e61e81b" providerId="ADAL" clId="{97E7E5AB-E420-400C-876E-C0E982AC420D}" dt="2020-05-06T10:53:40.881" v="49" actId="47"/>
        <pc:sldMkLst>
          <pc:docMk/>
          <pc:sldMk cId="0" sldId="260"/>
        </pc:sldMkLst>
      </pc:sldChg>
      <pc:sldChg chg="modSp mod">
        <pc:chgData name="Richard Orme" userId="8848ce34-9c74-4ac9-9c06-dbfc8e61e81b" providerId="ADAL" clId="{97E7E5AB-E420-400C-876E-C0E982AC420D}" dt="2020-05-06T10:54:00.638" v="52" actId="6549"/>
        <pc:sldMkLst>
          <pc:docMk/>
          <pc:sldMk cId="1620301825" sldId="327"/>
        </pc:sldMkLst>
        <pc:spChg chg="mod">
          <ac:chgData name="Richard Orme" userId="8848ce34-9c74-4ac9-9c06-dbfc8e61e81b" providerId="ADAL" clId="{97E7E5AB-E420-400C-876E-C0E982AC420D}" dt="2020-05-06T10:54:00.638" v="52" actId="6549"/>
          <ac:spMkLst>
            <pc:docMk/>
            <pc:sldMk cId="1620301825" sldId="327"/>
            <ac:spMk id="3" creationId="{478E3186-2019-D946-8C67-BE83FFBCC65E}"/>
          </ac:spMkLst>
        </pc:spChg>
      </pc:sldChg>
      <pc:sldChg chg="addSp delSp modSp mod">
        <pc:chgData name="Richard Orme" userId="8848ce34-9c74-4ac9-9c06-dbfc8e61e81b" providerId="ADAL" clId="{97E7E5AB-E420-400C-876E-C0E982AC420D}" dt="2020-05-06T10:53:18.886" v="29" actId="478"/>
        <pc:sldMkLst>
          <pc:docMk/>
          <pc:sldMk cId="2533990397" sldId="328"/>
        </pc:sldMkLst>
        <pc:spChg chg="del">
          <ac:chgData name="Richard Orme" userId="8848ce34-9c74-4ac9-9c06-dbfc8e61e81b" providerId="ADAL" clId="{97E7E5AB-E420-400C-876E-C0E982AC420D}" dt="2020-05-06T10:53:15.214" v="28" actId="478"/>
          <ac:spMkLst>
            <pc:docMk/>
            <pc:sldMk cId="2533990397" sldId="328"/>
            <ac:spMk id="3" creationId="{0EEE9AD7-3D9B-4E85-B041-60B8D8F86573}"/>
          </ac:spMkLst>
        </pc:spChg>
        <pc:spChg chg="add del mod">
          <ac:chgData name="Richard Orme" userId="8848ce34-9c74-4ac9-9c06-dbfc8e61e81b" providerId="ADAL" clId="{97E7E5AB-E420-400C-876E-C0E982AC420D}" dt="2020-05-06T10:53:18.886" v="29" actId="478"/>
          <ac:spMkLst>
            <pc:docMk/>
            <pc:sldMk cId="2533990397" sldId="328"/>
            <ac:spMk id="5" creationId="{B16585FC-6B6D-48AF-A95D-439DEBAACF2A}"/>
          </ac:spMkLst>
        </pc:spChg>
        <pc:spChg chg="del">
          <ac:chgData name="Richard Orme" userId="8848ce34-9c74-4ac9-9c06-dbfc8e61e81b" providerId="ADAL" clId="{97E7E5AB-E420-400C-876E-C0E982AC420D}" dt="2020-05-06T10:53:15.214" v="28" actId="478"/>
          <ac:spMkLst>
            <pc:docMk/>
            <pc:sldMk cId="2533990397" sldId="328"/>
            <ac:spMk id="10" creationId="{AFC1A0CD-FB53-4C77-AD4E-C278C70F39CA}"/>
          </ac:spMkLst>
        </pc:spChg>
        <pc:spChg chg="del">
          <ac:chgData name="Richard Orme" userId="8848ce34-9c74-4ac9-9c06-dbfc8e61e81b" providerId="ADAL" clId="{97E7E5AB-E420-400C-876E-C0E982AC420D}" dt="2020-05-06T10:53:15.214" v="28" actId="478"/>
          <ac:spMkLst>
            <pc:docMk/>
            <pc:sldMk cId="2533990397" sldId="328"/>
            <ac:spMk id="15" creationId="{67E10928-D2EF-4DDC-9661-5B84BBA65196}"/>
          </ac:spMkLst>
        </pc:spChg>
        <pc:picChg chg="del">
          <ac:chgData name="Richard Orme" userId="8848ce34-9c74-4ac9-9c06-dbfc8e61e81b" providerId="ADAL" clId="{97E7E5AB-E420-400C-876E-C0E982AC420D}" dt="2020-05-06T10:53:05.861" v="26" actId="478"/>
          <ac:picMkLst>
            <pc:docMk/>
            <pc:sldMk cId="2533990397" sldId="328"/>
            <ac:picMk id="2" creationId="{E9C862B2-A8BF-4595-A703-B098A7B1562B}"/>
          </ac:picMkLst>
        </pc:picChg>
        <pc:picChg chg="del">
          <ac:chgData name="Richard Orme" userId="8848ce34-9c74-4ac9-9c06-dbfc8e61e81b" providerId="ADAL" clId="{97E7E5AB-E420-400C-876E-C0E982AC420D}" dt="2020-05-06T10:53:06.605" v="27" actId="478"/>
          <ac:picMkLst>
            <pc:docMk/>
            <pc:sldMk cId="2533990397" sldId="328"/>
            <ac:picMk id="12" creationId="{2496FFD8-29B7-4AA3-A3DC-00A139873D3C}"/>
          </ac:picMkLst>
        </pc:picChg>
        <pc:picChg chg="del">
          <ac:chgData name="Richard Orme" userId="8848ce34-9c74-4ac9-9c06-dbfc8e61e81b" providerId="ADAL" clId="{97E7E5AB-E420-400C-876E-C0E982AC420D}" dt="2020-05-06T10:53:04.949" v="25" actId="478"/>
          <ac:picMkLst>
            <pc:docMk/>
            <pc:sldMk cId="2533990397" sldId="328"/>
            <ac:picMk id="1026" creationId="{55FD74CE-56B2-4FB7-8D77-50CAF5586AB4}"/>
          </ac:picMkLst>
        </pc:picChg>
      </pc:sldChg>
      <pc:sldChg chg="del">
        <pc:chgData name="Richard Orme" userId="8848ce34-9c74-4ac9-9c06-dbfc8e61e81b" providerId="ADAL" clId="{97E7E5AB-E420-400C-876E-C0E982AC420D}" dt="2020-05-06T10:53:40.881" v="49" actId="47"/>
        <pc:sldMkLst>
          <pc:docMk/>
          <pc:sldMk cId="1651621999" sldId="329"/>
        </pc:sldMkLst>
      </pc:sldChg>
      <pc:sldChg chg="del">
        <pc:chgData name="Richard Orme" userId="8848ce34-9c74-4ac9-9c06-dbfc8e61e81b" providerId="ADAL" clId="{97E7E5AB-E420-400C-876E-C0E982AC420D}" dt="2020-05-06T10:53:40.881" v="49" actId="47"/>
        <pc:sldMkLst>
          <pc:docMk/>
          <pc:sldMk cId="724784180" sldId="331"/>
        </pc:sldMkLst>
      </pc:sldChg>
      <pc:sldChg chg="del">
        <pc:chgData name="Richard Orme" userId="8848ce34-9c74-4ac9-9c06-dbfc8e61e81b" providerId="ADAL" clId="{97E7E5AB-E420-400C-876E-C0E982AC420D}" dt="2020-05-06T10:53:40.881" v="49" actId="47"/>
        <pc:sldMkLst>
          <pc:docMk/>
          <pc:sldMk cId="3678463900" sldId="332"/>
        </pc:sldMkLst>
      </pc:sldChg>
      <pc:sldChg chg="del">
        <pc:chgData name="Richard Orme" userId="8848ce34-9c74-4ac9-9c06-dbfc8e61e81b" providerId="ADAL" clId="{97E7E5AB-E420-400C-876E-C0E982AC420D}" dt="2020-05-06T10:53:40.881" v="49" actId="47"/>
        <pc:sldMkLst>
          <pc:docMk/>
          <pc:sldMk cId="1597284748" sldId="333"/>
        </pc:sldMkLst>
      </pc:sldChg>
      <pc:sldChg chg="del">
        <pc:chgData name="Richard Orme" userId="8848ce34-9c74-4ac9-9c06-dbfc8e61e81b" providerId="ADAL" clId="{97E7E5AB-E420-400C-876E-C0E982AC420D}" dt="2020-05-06T10:53:40.881" v="49" actId="47"/>
        <pc:sldMkLst>
          <pc:docMk/>
          <pc:sldMk cId="1351644042" sldId="334"/>
        </pc:sldMkLst>
      </pc:sldChg>
      <pc:sldChg chg="del">
        <pc:chgData name="Richard Orme" userId="8848ce34-9c74-4ac9-9c06-dbfc8e61e81b" providerId="ADAL" clId="{97E7E5AB-E420-400C-876E-C0E982AC420D}" dt="2020-05-06T10:53:40.881" v="49" actId="47"/>
        <pc:sldMkLst>
          <pc:docMk/>
          <pc:sldMk cId="2508551957" sldId="335"/>
        </pc:sldMkLst>
      </pc:sldChg>
      <pc:sldChg chg="del">
        <pc:chgData name="Richard Orme" userId="8848ce34-9c74-4ac9-9c06-dbfc8e61e81b" providerId="ADAL" clId="{97E7E5AB-E420-400C-876E-C0E982AC420D}" dt="2020-05-06T10:53:40.881" v="49" actId="47"/>
        <pc:sldMkLst>
          <pc:docMk/>
          <pc:sldMk cId="2199644283" sldId="336"/>
        </pc:sldMkLst>
      </pc:sldChg>
      <pc:sldChg chg="del">
        <pc:chgData name="Richard Orme" userId="8848ce34-9c74-4ac9-9c06-dbfc8e61e81b" providerId="ADAL" clId="{97E7E5AB-E420-400C-876E-C0E982AC420D}" dt="2020-05-06T10:53:40.881" v="49" actId="47"/>
        <pc:sldMkLst>
          <pc:docMk/>
          <pc:sldMk cId="4006495796" sldId="337"/>
        </pc:sldMkLst>
      </pc:sldChg>
      <pc:sldChg chg="delSp">
        <pc:chgData name="Richard Orme" userId="8848ce34-9c74-4ac9-9c06-dbfc8e61e81b" providerId="ADAL" clId="{97E7E5AB-E420-400C-876E-C0E982AC420D}" dt="2020-05-06T10:53:48.580" v="50" actId="478"/>
        <pc:sldMkLst>
          <pc:docMk/>
          <pc:sldMk cId="418620656" sldId="340"/>
        </pc:sldMkLst>
        <pc:spChg chg="del">
          <ac:chgData name="Richard Orme" userId="8848ce34-9c74-4ac9-9c06-dbfc8e61e81b" providerId="ADAL" clId="{97E7E5AB-E420-400C-876E-C0E982AC420D}" dt="2020-05-06T10:53:48.580" v="50" actId="478"/>
          <ac:spMkLst>
            <pc:docMk/>
            <pc:sldMk cId="418620656" sldId="340"/>
            <ac:spMk id="12" creationId="{9591C467-66EE-4891-B0DB-54B30F15D00D}"/>
          </ac:spMkLst>
        </pc:spChg>
        <pc:spChg chg="del">
          <ac:chgData name="Richard Orme" userId="8848ce34-9c74-4ac9-9c06-dbfc8e61e81b" providerId="ADAL" clId="{97E7E5AB-E420-400C-876E-C0E982AC420D}" dt="2020-05-06T10:53:48.580" v="50" actId="478"/>
          <ac:spMkLst>
            <pc:docMk/>
            <pc:sldMk cId="418620656" sldId="340"/>
            <ac:spMk id="14" creationId="{4D6D521B-B842-4D47-914B-87ABED6FD2DD}"/>
          </ac:spMkLst>
        </pc:spChg>
        <pc:spChg chg="del">
          <ac:chgData name="Richard Orme" userId="8848ce34-9c74-4ac9-9c06-dbfc8e61e81b" providerId="ADAL" clId="{97E7E5AB-E420-400C-876E-C0E982AC420D}" dt="2020-05-06T10:53:48.580" v="50" actId="478"/>
          <ac:spMkLst>
            <pc:docMk/>
            <pc:sldMk cId="418620656" sldId="340"/>
            <ac:spMk id="16" creationId="{B6747602-3E84-4B0E-B5A7-D2D51A8EA97D}"/>
          </ac:spMkLst>
        </pc:spChg>
        <pc:picChg chg="del">
          <ac:chgData name="Richard Orme" userId="8848ce34-9c74-4ac9-9c06-dbfc8e61e81b" providerId="ADAL" clId="{97E7E5AB-E420-400C-876E-C0E982AC420D}" dt="2020-05-06T10:53:48.580" v="50" actId="478"/>
          <ac:picMkLst>
            <pc:docMk/>
            <pc:sldMk cId="418620656" sldId="340"/>
            <ac:picMk id="13" creationId="{B50949CD-8A95-4A93-A818-CBB30908044E}"/>
          </ac:picMkLst>
        </pc:picChg>
        <pc:picChg chg="del">
          <ac:chgData name="Richard Orme" userId="8848ce34-9c74-4ac9-9c06-dbfc8e61e81b" providerId="ADAL" clId="{97E7E5AB-E420-400C-876E-C0E982AC420D}" dt="2020-05-06T10:53:48.580" v="50" actId="478"/>
          <ac:picMkLst>
            <pc:docMk/>
            <pc:sldMk cId="418620656" sldId="340"/>
            <ac:picMk id="15" creationId="{ADD4F7A1-4F71-47A1-AE87-483F21E7EB86}"/>
          </ac:picMkLst>
        </pc:picChg>
        <pc:picChg chg="del">
          <ac:chgData name="Richard Orme" userId="8848ce34-9c74-4ac9-9c06-dbfc8e61e81b" providerId="ADAL" clId="{97E7E5AB-E420-400C-876E-C0E982AC420D}" dt="2020-05-06T10:53:48.580" v="50" actId="478"/>
          <ac:picMkLst>
            <pc:docMk/>
            <pc:sldMk cId="418620656" sldId="340"/>
            <ac:picMk id="17" creationId="{43B4174A-6272-4274-876C-D270B95B4ECB}"/>
          </ac:picMkLst>
        </pc:picChg>
      </pc:sldChg>
      <pc:sldChg chg="del">
        <pc:chgData name="Richard Orme" userId="8848ce34-9c74-4ac9-9c06-dbfc8e61e81b" providerId="ADAL" clId="{97E7E5AB-E420-400C-876E-C0E982AC420D}" dt="2020-05-06T10:53:40.881" v="49" actId="47"/>
        <pc:sldMkLst>
          <pc:docMk/>
          <pc:sldMk cId="3856770287" sldId="343"/>
        </pc:sldMkLst>
      </pc:sldChg>
      <pc:sldChg chg="del">
        <pc:chgData name="Richard Orme" userId="8848ce34-9c74-4ac9-9c06-dbfc8e61e81b" providerId="ADAL" clId="{97E7E5AB-E420-400C-876E-C0E982AC420D}" dt="2020-05-06T10:53:40.881" v="49" actId="47"/>
        <pc:sldMkLst>
          <pc:docMk/>
          <pc:sldMk cId="3895210918" sldId="345"/>
        </pc:sldMkLst>
      </pc:sldChg>
      <pc:sldChg chg="del">
        <pc:chgData name="Richard Orme" userId="8848ce34-9c74-4ac9-9c06-dbfc8e61e81b" providerId="ADAL" clId="{97E7E5AB-E420-400C-876E-C0E982AC420D}" dt="2020-05-06T10:53:40.881" v="49" actId="47"/>
        <pc:sldMkLst>
          <pc:docMk/>
          <pc:sldMk cId="3621138940" sldId="346"/>
        </pc:sldMkLst>
      </pc:sldChg>
      <pc:sldChg chg="del">
        <pc:chgData name="Richard Orme" userId="8848ce34-9c74-4ac9-9c06-dbfc8e61e81b" providerId="ADAL" clId="{97E7E5AB-E420-400C-876E-C0E982AC420D}" dt="2020-05-06T10:53:40.881" v="49" actId="47"/>
        <pc:sldMkLst>
          <pc:docMk/>
          <pc:sldMk cId="4179204385" sldId="347"/>
        </pc:sldMkLst>
      </pc:sldChg>
      <pc:sldChg chg="del">
        <pc:chgData name="Richard Orme" userId="8848ce34-9c74-4ac9-9c06-dbfc8e61e81b" providerId="ADAL" clId="{97E7E5AB-E420-400C-876E-C0E982AC420D}" dt="2020-05-06T10:53:40.881" v="49" actId="47"/>
        <pc:sldMkLst>
          <pc:docMk/>
          <pc:sldMk cId="1202451580" sldId="348"/>
        </pc:sldMkLst>
      </pc:sldChg>
      <pc:sldChg chg="del">
        <pc:chgData name="Richard Orme" userId="8848ce34-9c74-4ac9-9c06-dbfc8e61e81b" providerId="ADAL" clId="{97E7E5AB-E420-400C-876E-C0E982AC420D}" dt="2020-05-06T10:53:40.881" v="49" actId="47"/>
        <pc:sldMkLst>
          <pc:docMk/>
          <pc:sldMk cId="175160653" sldId="349"/>
        </pc:sldMkLst>
      </pc:sldChg>
      <pc:sldChg chg="del">
        <pc:chgData name="Richard Orme" userId="8848ce34-9c74-4ac9-9c06-dbfc8e61e81b" providerId="ADAL" clId="{97E7E5AB-E420-400C-876E-C0E982AC420D}" dt="2020-05-06T10:53:40.881" v="49" actId="47"/>
        <pc:sldMkLst>
          <pc:docMk/>
          <pc:sldMk cId="2546565044" sldId="350"/>
        </pc:sldMkLst>
      </pc:sldChg>
      <pc:sldChg chg="del">
        <pc:chgData name="Richard Orme" userId="8848ce34-9c74-4ac9-9c06-dbfc8e61e81b" providerId="ADAL" clId="{97E7E5AB-E420-400C-876E-C0E982AC420D}" dt="2020-05-06T10:53:40.881" v="49" actId="47"/>
        <pc:sldMkLst>
          <pc:docMk/>
          <pc:sldMk cId="1379913780" sldId="351"/>
        </pc:sldMkLst>
      </pc:sldChg>
      <pc:sldChg chg="del">
        <pc:chgData name="Richard Orme" userId="8848ce34-9c74-4ac9-9c06-dbfc8e61e81b" providerId="ADAL" clId="{97E7E5AB-E420-400C-876E-C0E982AC420D}" dt="2020-05-06T10:53:40.881" v="49" actId="47"/>
        <pc:sldMkLst>
          <pc:docMk/>
          <pc:sldMk cId="2046266296" sldId="352"/>
        </pc:sldMkLst>
      </pc:sldChg>
      <pc:sldChg chg="del">
        <pc:chgData name="Richard Orme" userId="8848ce34-9c74-4ac9-9c06-dbfc8e61e81b" providerId="ADAL" clId="{97E7E5AB-E420-400C-876E-C0E982AC420D}" dt="2020-05-06T10:53:40.881" v="49" actId="47"/>
        <pc:sldMkLst>
          <pc:docMk/>
          <pc:sldMk cId="3763329402" sldId="353"/>
        </pc:sldMkLst>
      </pc:sldChg>
      <pc:sldChg chg="del">
        <pc:chgData name="Richard Orme" userId="8848ce34-9c74-4ac9-9c06-dbfc8e61e81b" providerId="ADAL" clId="{97E7E5AB-E420-400C-876E-C0E982AC420D}" dt="2020-05-06T10:53:40.881" v="49" actId="47"/>
        <pc:sldMkLst>
          <pc:docMk/>
          <pc:sldMk cId="3564844631" sldId="354"/>
        </pc:sldMkLst>
      </pc:sldChg>
      <pc:sldChg chg="del">
        <pc:chgData name="Richard Orme" userId="8848ce34-9c74-4ac9-9c06-dbfc8e61e81b" providerId="ADAL" clId="{97E7E5AB-E420-400C-876E-C0E982AC420D}" dt="2020-05-06T10:53:40.881" v="49" actId="47"/>
        <pc:sldMkLst>
          <pc:docMk/>
          <pc:sldMk cId="2622270510" sldId="355"/>
        </pc:sldMkLst>
      </pc:sldChg>
      <pc:sldChg chg="del">
        <pc:chgData name="Richard Orme" userId="8848ce34-9c74-4ac9-9c06-dbfc8e61e81b" providerId="ADAL" clId="{97E7E5AB-E420-400C-876E-C0E982AC420D}" dt="2020-05-06T10:53:40.881" v="49" actId="47"/>
        <pc:sldMkLst>
          <pc:docMk/>
          <pc:sldMk cId="0" sldId="356"/>
        </pc:sldMkLst>
      </pc:sldChg>
      <pc:sldChg chg="del">
        <pc:chgData name="Richard Orme" userId="8848ce34-9c74-4ac9-9c06-dbfc8e61e81b" providerId="ADAL" clId="{97E7E5AB-E420-400C-876E-C0E982AC420D}" dt="2020-05-06T10:52:57.147" v="24" actId="2696"/>
        <pc:sldMkLst>
          <pc:docMk/>
          <pc:sldMk cId="1995137196" sldId="357"/>
        </pc:sldMkLst>
      </pc:sldChg>
      <pc:sldChg chg="del">
        <pc:chgData name="Richard Orme" userId="8848ce34-9c74-4ac9-9c06-dbfc8e61e81b" providerId="ADAL" clId="{97E7E5AB-E420-400C-876E-C0E982AC420D}" dt="2020-05-06T10:53:53.151" v="51" actId="47"/>
        <pc:sldMkLst>
          <pc:docMk/>
          <pc:sldMk cId="1751342637" sldId="358"/>
        </pc:sldMkLst>
      </pc:sldChg>
      <pc:sldChg chg="modSp mod">
        <pc:chgData name="Richard Orme" userId="8848ce34-9c74-4ac9-9c06-dbfc8e61e81b" providerId="ADAL" clId="{97E7E5AB-E420-400C-876E-C0E982AC420D}" dt="2020-05-06T10:53:29.838" v="48" actId="20577"/>
        <pc:sldMkLst>
          <pc:docMk/>
          <pc:sldMk cId="1627399592" sldId="359"/>
        </pc:sldMkLst>
        <pc:spChg chg="mod">
          <ac:chgData name="Richard Orme" userId="8848ce34-9c74-4ac9-9c06-dbfc8e61e81b" providerId="ADAL" clId="{97E7E5AB-E420-400C-876E-C0E982AC420D}" dt="2020-05-06T10:53:29.838" v="48" actId="20577"/>
          <ac:spMkLst>
            <pc:docMk/>
            <pc:sldMk cId="1627399592" sldId="359"/>
            <ac:spMk id="3" creationId="{478E3186-2019-D946-8C67-BE83FFBCC65E}"/>
          </ac:spMkLst>
        </pc:spChg>
      </pc:sldChg>
    </pc:docChg>
  </pc:docChgLst>
  <pc:docChgLst>
    <pc:chgData name="Richard Orme" userId="8848ce34-9c74-4ac9-9c06-dbfc8e61e81b" providerId="ADAL" clId="{DEEA9324-4297-4C93-9F64-BE09E6FE3666}"/>
    <pc:docChg chg="undo redo custSel addSld delSld modSld">
      <pc:chgData name="Richard Orme" userId="8848ce34-9c74-4ac9-9c06-dbfc8e61e81b" providerId="ADAL" clId="{DEEA9324-4297-4C93-9F64-BE09E6FE3666}" dt="2020-06-09T13:06:06.955" v="29" actId="47"/>
      <pc:docMkLst>
        <pc:docMk/>
      </pc:docMkLst>
      <pc:sldChg chg="addSp delSp mod">
        <pc:chgData name="Richard Orme" userId="8848ce34-9c74-4ac9-9c06-dbfc8e61e81b" providerId="ADAL" clId="{DEEA9324-4297-4C93-9F64-BE09E6FE3666}" dt="2020-06-09T13:06:04.117" v="27" actId="478"/>
        <pc:sldMkLst>
          <pc:docMk/>
          <pc:sldMk cId="2533990397" sldId="328"/>
        </pc:sldMkLst>
        <pc:picChg chg="add del">
          <ac:chgData name="Richard Orme" userId="8848ce34-9c74-4ac9-9c06-dbfc8e61e81b" providerId="ADAL" clId="{DEEA9324-4297-4C93-9F64-BE09E6FE3666}" dt="2020-06-09T13:06:04.117" v="27" actId="478"/>
          <ac:picMkLst>
            <pc:docMk/>
            <pc:sldMk cId="2533990397" sldId="328"/>
            <ac:picMk id="14" creationId="{16F5A678-229D-4F7A-AE17-61FB1C483A11}"/>
          </ac:picMkLst>
        </pc:picChg>
      </pc:sldChg>
      <pc:sldChg chg="modSp add del mod">
        <pc:chgData name="Richard Orme" userId="8848ce34-9c74-4ac9-9c06-dbfc8e61e81b" providerId="ADAL" clId="{DEEA9324-4297-4C93-9F64-BE09E6FE3666}" dt="2020-06-09T13:06:06.955" v="29" actId="47"/>
        <pc:sldMkLst>
          <pc:docMk/>
          <pc:sldMk cId="0" sldId="412"/>
        </pc:sldMkLst>
        <pc:spChg chg="mod">
          <ac:chgData name="Richard Orme" userId="8848ce34-9c74-4ac9-9c06-dbfc8e61e81b" providerId="ADAL" clId="{DEEA9324-4297-4C93-9F64-BE09E6FE3666}" dt="2020-06-09T13:05:31.605" v="17" actId="20577"/>
          <ac:spMkLst>
            <pc:docMk/>
            <pc:sldMk cId="0" sldId="412"/>
            <ac:spMk id="3" creationId="{E6A15FFE-087B-4DE7-9DC0-97AA045FF8C7}"/>
          </ac:spMkLst>
        </pc:spChg>
        <pc:spChg chg="mod">
          <ac:chgData name="Richard Orme" userId="8848ce34-9c74-4ac9-9c06-dbfc8e61e81b" providerId="ADAL" clId="{DEEA9324-4297-4C93-9F64-BE09E6FE3666}" dt="2020-06-09T13:05:41.612" v="24" actId="20577"/>
          <ac:spMkLst>
            <pc:docMk/>
            <pc:sldMk cId="0" sldId="412"/>
            <ac:spMk id="9" creationId="{352BDBAC-3D65-4FCD-802E-B9916492EB2C}"/>
          </ac:spMkLst>
        </pc:spChg>
        <pc:spChg chg="mod">
          <ac:chgData name="Richard Orme" userId="8848ce34-9c74-4ac9-9c06-dbfc8e61e81b" providerId="ADAL" clId="{DEEA9324-4297-4C93-9F64-BE09E6FE3666}" dt="2020-06-09T13:05:24.867" v="9" actId="20577"/>
          <ac:spMkLst>
            <pc:docMk/>
            <pc:sldMk cId="0" sldId="412"/>
            <ac:spMk id="2050" creationId="{00000000-0000-0000-0000-000000000000}"/>
          </ac:spMkLst>
        </pc:spChg>
      </pc:sldChg>
    </pc:docChg>
  </pc:docChgLst>
  <pc:docChgLst>
    <pc:chgData name="luc.audrain@editnatax.info" userId="S::urn:spo:guest#luc.audrain@editnatax.info::" providerId="AD" clId="Web-{246CB6F4-CE8B-5E38-E2C4-88D109DAB3C2}"/>
    <pc:docChg chg="modSld">
      <pc:chgData name="luc.audrain@editnatax.info" userId="S::urn:spo:guest#luc.audrain@editnatax.info::" providerId="AD" clId="Web-{246CB6F4-CE8B-5E38-E2C4-88D109DAB3C2}" dt="2020-05-04T13:10:14.755" v="12" actId="20577"/>
      <pc:docMkLst>
        <pc:docMk/>
      </pc:docMkLst>
      <pc:sldChg chg="modSp">
        <pc:chgData name="luc.audrain@editnatax.info" userId="S::urn:spo:guest#luc.audrain@editnatax.info::" providerId="AD" clId="Web-{246CB6F4-CE8B-5E38-E2C4-88D109DAB3C2}" dt="2020-05-04T13:10:14.755" v="12" actId="20577"/>
        <pc:sldMkLst>
          <pc:docMk/>
          <pc:sldMk cId="2533990397" sldId="328"/>
        </pc:sldMkLst>
        <pc:spChg chg="mod">
          <ac:chgData name="luc.audrain@editnatax.info" userId="S::urn:spo:guest#luc.audrain@editnatax.info::" providerId="AD" clId="Web-{246CB6F4-CE8B-5E38-E2C4-88D109DAB3C2}" dt="2020-05-04T13:10:14.755" v="12" actId="20577"/>
          <ac:spMkLst>
            <pc:docMk/>
            <pc:sldMk cId="2533990397" sldId="328"/>
            <ac:spMk id="3" creationId="{0EEE9AD7-3D9B-4E85-B041-60B8D8F86573}"/>
          </ac:spMkLst>
        </pc:spChg>
      </pc:sldChg>
    </pc:docChg>
  </pc:docChgLst>
  <pc:docChgLst>
    <pc:chgData name="Richard Orme" userId="8848ce34-9c74-4ac9-9c06-dbfc8e61e81b" providerId="ADAL" clId="{BFA4805C-FC3C-408B-911B-91E8A867E611}"/>
    <pc:docChg chg="undo custSel addSld delSld modSld sldOrd">
      <pc:chgData name="Richard Orme" userId="8848ce34-9c74-4ac9-9c06-dbfc8e61e81b" providerId="ADAL" clId="{BFA4805C-FC3C-408B-911B-91E8A867E611}" dt="2020-05-06T10:37:56.082" v="757" actId="47"/>
      <pc:docMkLst>
        <pc:docMk/>
      </pc:docMkLst>
      <pc:sldChg chg="modSp mod">
        <pc:chgData name="Richard Orme" userId="8848ce34-9c74-4ac9-9c06-dbfc8e61e81b" providerId="ADAL" clId="{BFA4805C-FC3C-408B-911B-91E8A867E611}" dt="2020-05-04T10:53:54.680" v="466" actId="255"/>
        <pc:sldMkLst>
          <pc:docMk/>
          <pc:sldMk cId="0" sldId="257"/>
        </pc:sldMkLst>
        <pc:spChg chg="mod">
          <ac:chgData name="Richard Orme" userId="8848ce34-9c74-4ac9-9c06-dbfc8e61e81b" providerId="ADAL" clId="{BFA4805C-FC3C-408B-911B-91E8A867E611}" dt="2020-05-04T10:53:54.680" v="466" actId="255"/>
          <ac:spMkLst>
            <pc:docMk/>
            <pc:sldMk cId="0" sldId="257"/>
            <ac:spMk id="131" creationId="{00000000-0000-0000-0000-000000000000}"/>
          </ac:spMkLst>
        </pc:spChg>
      </pc:sldChg>
      <pc:sldChg chg="modSp mod">
        <pc:chgData name="Richard Orme" userId="8848ce34-9c74-4ac9-9c06-dbfc8e61e81b" providerId="ADAL" clId="{BFA4805C-FC3C-408B-911B-91E8A867E611}" dt="2020-05-04T10:55:42.674" v="481" actId="20577"/>
        <pc:sldMkLst>
          <pc:docMk/>
          <pc:sldMk cId="0" sldId="258"/>
        </pc:sldMkLst>
        <pc:spChg chg="mod">
          <ac:chgData name="Richard Orme" userId="8848ce34-9c74-4ac9-9c06-dbfc8e61e81b" providerId="ADAL" clId="{BFA4805C-FC3C-408B-911B-91E8A867E611}" dt="2020-05-04T10:52:15.720" v="460" actId="404"/>
          <ac:spMkLst>
            <pc:docMk/>
            <pc:sldMk cId="0" sldId="258"/>
            <ac:spMk id="134" creationId="{00000000-0000-0000-0000-000000000000}"/>
          </ac:spMkLst>
        </pc:spChg>
        <pc:spChg chg="mod">
          <ac:chgData name="Richard Orme" userId="8848ce34-9c74-4ac9-9c06-dbfc8e61e81b" providerId="ADAL" clId="{BFA4805C-FC3C-408B-911B-91E8A867E611}" dt="2020-05-04T10:55:42.674" v="481" actId="20577"/>
          <ac:spMkLst>
            <pc:docMk/>
            <pc:sldMk cId="0" sldId="258"/>
            <ac:spMk id="135" creationId="{00000000-0000-0000-0000-000000000000}"/>
          </ac:spMkLst>
        </pc:spChg>
      </pc:sldChg>
      <pc:sldChg chg="modSp mod">
        <pc:chgData name="Richard Orme" userId="8848ce34-9c74-4ac9-9c06-dbfc8e61e81b" providerId="ADAL" clId="{BFA4805C-FC3C-408B-911B-91E8A867E611}" dt="2020-05-04T10:55:22.249" v="476" actId="20577"/>
        <pc:sldMkLst>
          <pc:docMk/>
          <pc:sldMk cId="0" sldId="259"/>
        </pc:sldMkLst>
        <pc:spChg chg="mod">
          <ac:chgData name="Richard Orme" userId="8848ce34-9c74-4ac9-9c06-dbfc8e61e81b" providerId="ADAL" clId="{BFA4805C-FC3C-408B-911B-91E8A867E611}" dt="2020-05-04T10:54:09.388" v="467" actId="255"/>
          <ac:spMkLst>
            <pc:docMk/>
            <pc:sldMk cId="0" sldId="259"/>
            <ac:spMk id="137" creationId="{00000000-0000-0000-0000-000000000000}"/>
          </ac:spMkLst>
        </pc:spChg>
        <pc:spChg chg="mod">
          <ac:chgData name="Richard Orme" userId="8848ce34-9c74-4ac9-9c06-dbfc8e61e81b" providerId="ADAL" clId="{BFA4805C-FC3C-408B-911B-91E8A867E611}" dt="2020-05-04T10:55:22.249" v="476" actId="20577"/>
          <ac:spMkLst>
            <pc:docMk/>
            <pc:sldMk cId="0" sldId="259"/>
            <ac:spMk id="138" creationId="{00000000-0000-0000-0000-000000000000}"/>
          </ac:spMkLst>
        </pc:spChg>
      </pc:sldChg>
      <pc:sldChg chg="modSp mod">
        <pc:chgData name="Richard Orme" userId="8848ce34-9c74-4ac9-9c06-dbfc8e61e81b" providerId="ADAL" clId="{BFA4805C-FC3C-408B-911B-91E8A867E611}" dt="2020-05-04T10:54:18.785" v="468" actId="108"/>
        <pc:sldMkLst>
          <pc:docMk/>
          <pc:sldMk cId="0" sldId="260"/>
        </pc:sldMkLst>
        <pc:spChg chg="mod">
          <ac:chgData name="Richard Orme" userId="8848ce34-9c74-4ac9-9c06-dbfc8e61e81b" providerId="ADAL" clId="{BFA4805C-FC3C-408B-911B-91E8A867E611}" dt="2020-05-04T10:54:18.785" v="468" actId="108"/>
          <ac:spMkLst>
            <pc:docMk/>
            <pc:sldMk cId="0" sldId="260"/>
            <ac:spMk id="140" creationId="{00000000-0000-0000-0000-000000000000}"/>
          </ac:spMkLst>
        </pc:spChg>
      </pc:sldChg>
      <pc:sldChg chg="modSp">
        <pc:chgData name="Richard Orme" userId="8848ce34-9c74-4ac9-9c06-dbfc8e61e81b" providerId="ADAL" clId="{BFA4805C-FC3C-408B-911B-91E8A867E611}" dt="2020-04-24T14:36:10.599" v="112" actId="20577"/>
        <pc:sldMkLst>
          <pc:docMk/>
          <pc:sldMk cId="0" sldId="281"/>
        </pc:sldMkLst>
        <pc:spChg chg="mod">
          <ac:chgData name="Richard Orme" userId="8848ce34-9c74-4ac9-9c06-dbfc8e61e81b" providerId="ADAL" clId="{BFA4805C-FC3C-408B-911B-91E8A867E611}" dt="2020-04-24T14:36:10.599" v="112" actId="20577"/>
          <ac:spMkLst>
            <pc:docMk/>
            <pc:sldMk cId="0" sldId="281"/>
            <ac:spMk id="326" creationId="{00000000-0000-0000-0000-000000000000}"/>
          </ac:spMkLst>
        </pc:spChg>
      </pc:sldChg>
      <pc:sldChg chg="modSp del">
        <pc:chgData name="Richard Orme" userId="8848ce34-9c74-4ac9-9c06-dbfc8e61e81b" providerId="ADAL" clId="{BFA4805C-FC3C-408B-911B-91E8A867E611}" dt="2020-05-06T10:37:56.082" v="757" actId="47"/>
        <pc:sldMkLst>
          <pc:docMk/>
          <pc:sldMk cId="2630625435" sldId="284"/>
        </pc:sldMkLst>
        <pc:spChg chg="mod">
          <ac:chgData name="Richard Orme" userId="8848ce34-9c74-4ac9-9c06-dbfc8e61e81b" providerId="ADAL" clId="{BFA4805C-FC3C-408B-911B-91E8A867E611}" dt="2020-04-24T14:49:53.959" v="273" actId="20577"/>
          <ac:spMkLst>
            <pc:docMk/>
            <pc:sldMk cId="2630625435" sldId="284"/>
            <ac:spMk id="3" creationId="{478E3186-2019-D946-8C67-BE83FFBCC65E}"/>
          </ac:spMkLst>
        </pc:spChg>
      </pc:sldChg>
      <pc:sldChg chg="modSp del">
        <pc:chgData name="Richard Orme" userId="8848ce34-9c74-4ac9-9c06-dbfc8e61e81b" providerId="ADAL" clId="{BFA4805C-FC3C-408B-911B-91E8A867E611}" dt="2020-05-04T09:14:42.865" v="444" actId="47"/>
        <pc:sldMkLst>
          <pc:docMk/>
          <pc:sldMk cId="1213724678" sldId="290"/>
        </pc:sldMkLst>
        <pc:spChg chg="mod">
          <ac:chgData name="Richard Orme" userId="8848ce34-9c74-4ac9-9c06-dbfc8e61e81b" providerId="ADAL" clId="{BFA4805C-FC3C-408B-911B-91E8A867E611}" dt="2020-04-24T14:37:55.646" v="135" actId="20577"/>
          <ac:spMkLst>
            <pc:docMk/>
            <pc:sldMk cId="1213724678" sldId="290"/>
            <ac:spMk id="2" creationId="{B7ED704B-52F2-4272-ACE5-C1C2B8D88DB3}"/>
          </ac:spMkLst>
        </pc:spChg>
      </pc:sldChg>
      <pc:sldChg chg="del">
        <pc:chgData name="Richard Orme" userId="8848ce34-9c74-4ac9-9c06-dbfc8e61e81b" providerId="ADAL" clId="{BFA4805C-FC3C-408B-911B-91E8A867E611}" dt="2020-04-24T14:25:46.156" v="94" actId="47"/>
        <pc:sldMkLst>
          <pc:docMk/>
          <pc:sldMk cId="2064712825" sldId="326"/>
        </pc:sldMkLst>
      </pc:sldChg>
      <pc:sldChg chg="modSp mod">
        <pc:chgData name="Richard Orme" userId="8848ce34-9c74-4ac9-9c06-dbfc8e61e81b" providerId="ADAL" clId="{BFA4805C-FC3C-408B-911B-91E8A867E611}" dt="2020-05-05T10:25:30.980" v="639" actId="20577"/>
        <pc:sldMkLst>
          <pc:docMk/>
          <pc:sldMk cId="1620301825" sldId="327"/>
        </pc:sldMkLst>
        <pc:spChg chg="mod">
          <ac:chgData name="Richard Orme" userId="8848ce34-9c74-4ac9-9c06-dbfc8e61e81b" providerId="ADAL" clId="{BFA4805C-FC3C-408B-911B-91E8A867E611}" dt="2020-05-05T10:25:30.980" v="639" actId="20577"/>
          <ac:spMkLst>
            <pc:docMk/>
            <pc:sldMk cId="1620301825" sldId="327"/>
            <ac:spMk id="3" creationId="{478E3186-2019-D946-8C67-BE83FFBCC65E}"/>
          </ac:spMkLst>
        </pc:spChg>
      </pc:sldChg>
      <pc:sldChg chg="modSp mod">
        <pc:chgData name="Richard Orme" userId="8848ce34-9c74-4ac9-9c06-dbfc8e61e81b" providerId="ADAL" clId="{BFA4805C-FC3C-408B-911B-91E8A867E611}" dt="2020-05-05T10:51:18.028" v="697" actId="962"/>
        <pc:sldMkLst>
          <pc:docMk/>
          <pc:sldMk cId="2533990397" sldId="328"/>
        </pc:sldMkLst>
        <pc:spChg chg="mod">
          <ac:chgData name="Richard Orme" userId="8848ce34-9c74-4ac9-9c06-dbfc8e61e81b" providerId="ADAL" clId="{BFA4805C-FC3C-408B-911B-91E8A867E611}" dt="2020-04-24T14:24:26.742" v="90" actId="13244"/>
          <ac:spMkLst>
            <pc:docMk/>
            <pc:sldMk cId="2533990397" sldId="328"/>
            <ac:spMk id="3" creationId="{0EEE9AD7-3D9B-4E85-B041-60B8D8F86573}"/>
          </ac:spMkLst>
        </pc:spChg>
        <pc:spChg chg="mod">
          <ac:chgData name="Richard Orme" userId="8848ce34-9c74-4ac9-9c06-dbfc8e61e81b" providerId="ADAL" clId="{BFA4805C-FC3C-408B-911B-91E8A867E611}" dt="2020-04-24T14:24:23.880" v="89" actId="13244"/>
          <ac:spMkLst>
            <pc:docMk/>
            <pc:sldMk cId="2533990397" sldId="328"/>
            <ac:spMk id="10" creationId="{AFC1A0CD-FB53-4C77-AD4E-C278C70F39CA}"/>
          </ac:spMkLst>
        </pc:spChg>
        <pc:spChg chg="mod">
          <ac:chgData name="Richard Orme" userId="8848ce34-9c74-4ac9-9c06-dbfc8e61e81b" providerId="ADAL" clId="{BFA4805C-FC3C-408B-911B-91E8A867E611}" dt="2020-04-24T14:24:37.713" v="91" actId="13244"/>
          <ac:spMkLst>
            <pc:docMk/>
            <pc:sldMk cId="2533990397" sldId="328"/>
            <ac:spMk id="15" creationId="{67E10928-D2EF-4DDC-9661-5B84BBA65196}"/>
          </ac:spMkLst>
        </pc:spChg>
        <pc:picChg chg="mod">
          <ac:chgData name="Richard Orme" userId="8848ce34-9c74-4ac9-9c06-dbfc8e61e81b" providerId="ADAL" clId="{BFA4805C-FC3C-408B-911B-91E8A867E611}" dt="2020-05-05T10:51:08.749" v="675" actId="962"/>
          <ac:picMkLst>
            <pc:docMk/>
            <pc:sldMk cId="2533990397" sldId="328"/>
            <ac:picMk id="2" creationId="{E9C862B2-A8BF-4595-A703-B098A7B1562B}"/>
          </ac:picMkLst>
        </pc:picChg>
        <pc:picChg chg="mod">
          <ac:chgData name="Richard Orme" userId="8848ce34-9c74-4ac9-9c06-dbfc8e61e81b" providerId="ADAL" clId="{BFA4805C-FC3C-408B-911B-91E8A867E611}" dt="2020-04-24T14:24:44.816" v="93" actId="13244"/>
          <ac:picMkLst>
            <pc:docMk/>
            <pc:sldMk cId="2533990397" sldId="328"/>
            <ac:picMk id="12" creationId="{2496FFD8-29B7-4AA3-A3DC-00A139873D3C}"/>
          </ac:picMkLst>
        </pc:picChg>
        <pc:picChg chg="mod">
          <ac:chgData name="Richard Orme" userId="8848ce34-9c74-4ac9-9c06-dbfc8e61e81b" providerId="ADAL" clId="{BFA4805C-FC3C-408B-911B-91E8A867E611}" dt="2020-05-05T10:51:18.028" v="697" actId="962"/>
          <ac:picMkLst>
            <pc:docMk/>
            <pc:sldMk cId="2533990397" sldId="328"/>
            <ac:picMk id="1026" creationId="{55FD74CE-56B2-4FB7-8D77-50CAF5586AB4}"/>
          </ac:picMkLst>
        </pc:picChg>
      </pc:sldChg>
      <pc:sldChg chg="modSp mod">
        <pc:chgData name="Richard Orme" userId="8848ce34-9c74-4ac9-9c06-dbfc8e61e81b" providerId="ADAL" clId="{BFA4805C-FC3C-408B-911B-91E8A867E611}" dt="2020-05-05T10:51:28.383" v="698" actId="962"/>
        <pc:sldMkLst>
          <pc:docMk/>
          <pc:sldMk cId="1351644042" sldId="334"/>
        </pc:sldMkLst>
        <pc:spChg chg="mod">
          <ac:chgData name="Richard Orme" userId="8848ce34-9c74-4ac9-9c06-dbfc8e61e81b" providerId="ADAL" clId="{BFA4805C-FC3C-408B-911B-91E8A867E611}" dt="2020-05-05T10:51:28.383" v="698" actId="962"/>
          <ac:spMkLst>
            <pc:docMk/>
            <pc:sldMk cId="1351644042" sldId="334"/>
            <ac:spMk id="6" creationId="{102A4D05-46C0-4BBB-9EA1-91F30C468314}"/>
          </ac:spMkLst>
        </pc:spChg>
      </pc:sldChg>
      <pc:sldChg chg="modSp mod">
        <pc:chgData name="Richard Orme" userId="8848ce34-9c74-4ac9-9c06-dbfc8e61e81b" providerId="ADAL" clId="{BFA4805C-FC3C-408B-911B-91E8A867E611}" dt="2020-05-03T18:52:50.496" v="281" actId="20577"/>
        <pc:sldMkLst>
          <pc:docMk/>
          <pc:sldMk cId="4006495796" sldId="337"/>
        </pc:sldMkLst>
        <pc:spChg chg="mod">
          <ac:chgData name="Richard Orme" userId="8848ce34-9c74-4ac9-9c06-dbfc8e61e81b" providerId="ADAL" clId="{BFA4805C-FC3C-408B-911B-91E8A867E611}" dt="2020-05-03T18:52:50.496" v="281" actId="20577"/>
          <ac:spMkLst>
            <pc:docMk/>
            <pc:sldMk cId="4006495796" sldId="337"/>
            <ac:spMk id="3" creationId="{F0FC1E20-7F6E-4F7F-A13D-F2A7F1C6F14D}"/>
          </ac:spMkLst>
        </pc:spChg>
      </pc:sldChg>
      <pc:sldChg chg="addSp delSp modSp mod">
        <pc:chgData name="Richard Orme" userId="8848ce34-9c74-4ac9-9c06-dbfc8e61e81b" providerId="ADAL" clId="{BFA4805C-FC3C-408B-911B-91E8A867E611}" dt="2020-05-05T10:52:11.338" v="753" actId="962"/>
        <pc:sldMkLst>
          <pc:docMk/>
          <pc:sldMk cId="418620656" sldId="340"/>
        </pc:sldMkLst>
        <pc:spChg chg="del">
          <ac:chgData name="Richard Orme" userId="8848ce34-9c74-4ac9-9c06-dbfc8e61e81b" providerId="ADAL" clId="{BFA4805C-FC3C-408B-911B-91E8A867E611}" dt="2020-05-04T09:10:15.740" v="382" actId="478"/>
          <ac:spMkLst>
            <pc:docMk/>
            <pc:sldMk cId="418620656" sldId="340"/>
            <ac:spMk id="3" creationId="{F0FC1E20-7F6E-4F7F-A13D-F2A7F1C6F14D}"/>
          </ac:spMkLst>
        </pc:spChg>
        <pc:spChg chg="del">
          <ac:chgData name="Richard Orme" userId="8848ce34-9c74-4ac9-9c06-dbfc8e61e81b" providerId="ADAL" clId="{BFA4805C-FC3C-408B-911B-91E8A867E611}" dt="2020-05-05T10:51:45.542" v="699" actId="478"/>
          <ac:spMkLst>
            <pc:docMk/>
            <pc:sldMk cId="418620656" sldId="340"/>
            <ac:spMk id="4" creationId="{ADD13370-BA5D-C943-9817-5C759ACC27F1}"/>
          </ac:spMkLst>
        </pc:spChg>
        <pc:spChg chg="del">
          <ac:chgData name="Richard Orme" userId="8848ce34-9c74-4ac9-9c06-dbfc8e61e81b" providerId="ADAL" clId="{BFA4805C-FC3C-408B-911B-91E8A867E611}" dt="2020-05-04T09:10:15.740" v="382" actId="478"/>
          <ac:spMkLst>
            <pc:docMk/>
            <pc:sldMk cId="418620656" sldId="340"/>
            <ac:spMk id="9" creationId="{1EF255A6-749A-4B4E-92E5-4F9061F0406A}"/>
          </ac:spMkLst>
        </pc:spChg>
        <pc:spChg chg="del">
          <ac:chgData name="Richard Orme" userId="8848ce34-9c74-4ac9-9c06-dbfc8e61e81b" providerId="ADAL" clId="{BFA4805C-FC3C-408B-911B-91E8A867E611}" dt="2020-05-04T09:10:15.740" v="382" actId="478"/>
          <ac:spMkLst>
            <pc:docMk/>
            <pc:sldMk cId="418620656" sldId="340"/>
            <ac:spMk id="10" creationId="{C90E47A7-E520-40A0-89E4-7D468FD1857C}"/>
          </ac:spMkLst>
        </pc:spChg>
        <pc:spChg chg="add del mod">
          <ac:chgData name="Richard Orme" userId="8848ce34-9c74-4ac9-9c06-dbfc8e61e81b" providerId="ADAL" clId="{BFA4805C-FC3C-408B-911B-91E8A867E611}" dt="2020-05-04T09:10:23.899" v="384" actId="478"/>
          <ac:spMkLst>
            <pc:docMk/>
            <pc:sldMk cId="418620656" sldId="340"/>
            <ac:spMk id="11" creationId="{3A04E621-46E3-4C51-9F8E-7AFBC2279AF8}"/>
          </ac:spMkLst>
        </pc:spChg>
        <pc:spChg chg="add mod">
          <ac:chgData name="Richard Orme" userId="8848ce34-9c74-4ac9-9c06-dbfc8e61e81b" providerId="ADAL" clId="{BFA4805C-FC3C-408B-911B-91E8A867E611}" dt="2020-05-04T09:10:50.960" v="406" actId="404"/>
          <ac:spMkLst>
            <pc:docMk/>
            <pc:sldMk cId="418620656" sldId="340"/>
            <ac:spMk id="12" creationId="{9591C467-66EE-4891-B0DB-54B30F15D00D}"/>
          </ac:spMkLst>
        </pc:spChg>
        <pc:spChg chg="add mod">
          <ac:chgData name="Richard Orme" userId="8848ce34-9c74-4ac9-9c06-dbfc8e61e81b" providerId="ADAL" clId="{BFA4805C-FC3C-408B-911B-91E8A867E611}" dt="2020-05-04T09:11:00.134" v="424" actId="404"/>
          <ac:spMkLst>
            <pc:docMk/>
            <pc:sldMk cId="418620656" sldId="340"/>
            <ac:spMk id="14" creationId="{4D6D521B-B842-4D47-914B-87ABED6FD2DD}"/>
          </ac:spMkLst>
        </pc:spChg>
        <pc:spChg chg="add mod">
          <ac:chgData name="Richard Orme" userId="8848ce34-9c74-4ac9-9c06-dbfc8e61e81b" providerId="ADAL" clId="{BFA4805C-FC3C-408B-911B-91E8A867E611}" dt="2020-05-04T14:19:58.664" v="503" actId="20577"/>
          <ac:spMkLst>
            <pc:docMk/>
            <pc:sldMk cId="418620656" sldId="340"/>
            <ac:spMk id="16" creationId="{B6747602-3E84-4B0E-B5A7-D2D51A8EA97D}"/>
          </ac:spMkLst>
        </pc:spChg>
        <pc:picChg chg="del">
          <ac:chgData name="Richard Orme" userId="8848ce34-9c74-4ac9-9c06-dbfc8e61e81b" providerId="ADAL" clId="{BFA4805C-FC3C-408B-911B-91E8A867E611}" dt="2020-05-04T09:10:15.740" v="382" actId="478"/>
          <ac:picMkLst>
            <pc:docMk/>
            <pc:sldMk cId="418620656" sldId="340"/>
            <ac:picMk id="6" creationId="{302619B1-4C66-4057-AE3E-A63C1CBFC149}"/>
          </ac:picMkLst>
        </pc:picChg>
        <pc:picChg chg="del">
          <ac:chgData name="Richard Orme" userId="8848ce34-9c74-4ac9-9c06-dbfc8e61e81b" providerId="ADAL" clId="{BFA4805C-FC3C-408B-911B-91E8A867E611}" dt="2020-05-04T09:10:15.740" v="382" actId="478"/>
          <ac:picMkLst>
            <pc:docMk/>
            <pc:sldMk cId="418620656" sldId="340"/>
            <ac:picMk id="7" creationId="{11397287-91C6-4D00-9B7D-75FAFDC9E47A}"/>
          </ac:picMkLst>
        </pc:picChg>
        <pc:picChg chg="del">
          <ac:chgData name="Richard Orme" userId="8848ce34-9c74-4ac9-9c06-dbfc8e61e81b" providerId="ADAL" clId="{BFA4805C-FC3C-408B-911B-91E8A867E611}" dt="2020-05-04T09:10:15.740" v="382" actId="478"/>
          <ac:picMkLst>
            <pc:docMk/>
            <pc:sldMk cId="418620656" sldId="340"/>
            <ac:picMk id="8" creationId="{3F049AE1-776B-4F29-89ED-FD1A16008243}"/>
          </ac:picMkLst>
        </pc:picChg>
        <pc:picChg chg="add mod">
          <ac:chgData name="Richard Orme" userId="8848ce34-9c74-4ac9-9c06-dbfc8e61e81b" providerId="ADAL" clId="{BFA4805C-FC3C-408B-911B-91E8A867E611}" dt="2020-05-05T10:52:11.338" v="753" actId="962"/>
          <ac:picMkLst>
            <pc:docMk/>
            <pc:sldMk cId="418620656" sldId="340"/>
            <ac:picMk id="13" creationId="{B50949CD-8A95-4A93-A818-CBB30908044E}"/>
          </ac:picMkLst>
        </pc:picChg>
        <pc:picChg chg="add mod">
          <ac:chgData name="Richard Orme" userId="8848ce34-9c74-4ac9-9c06-dbfc8e61e81b" providerId="ADAL" clId="{BFA4805C-FC3C-408B-911B-91E8A867E611}" dt="2020-05-05T10:51:57.994" v="739" actId="962"/>
          <ac:picMkLst>
            <pc:docMk/>
            <pc:sldMk cId="418620656" sldId="340"/>
            <ac:picMk id="15" creationId="{ADD4F7A1-4F71-47A1-AE87-483F21E7EB86}"/>
          </ac:picMkLst>
        </pc:picChg>
        <pc:picChg chg="add mod">
          <ac:chgData name="Richard Orme" userId="8848ce34-9c74-4ac9-9c06-dbfc8e61e81b" providerId="ADAL" clId="{BFA4805C-FC3C-408B-911B-91E8A867E611}" dt="2020-05-04T09:10:17.330" v="383"/>
          <ac:picMkLst>
            <pc:docMk/>
            <pc:sldMk cId="418620656" sldId="340"/>
            <ac:picMk id="17" creationId="{43B4174A-6272-4274-876C-D270B95B4ECB}"/>
          </ac:picMkLst>
        </pc:picChg>
      </pc:sldChg>
      <pc:sldChg chg="modSp add mod">
        <pc:chgData name="Richard Orme" userId="8848ce34-9c74-4ac9-9c06-dbfc8e61e81b" providerId="ADAL" clId="{BFA4805C-FC3C-408B-911B-91E8A867E611}" dt="2020-05-04T10:57:44.242" v="486" actId="12"/>
        <pc:sldMkLst>
          <pc:docMk/>
          <pc:sldMk cId="3856770287" sldId="343"/>
        </pc:sldMkLst>
        <pc:spChg chg="mod">
          <ac:chgData name="Richard Orme" userId="8848ce34-9c74-4ac9-9c06-dbfc8e61e81b" providerId="ADAL" clId="{BFA4805C-FC3C-408B-911B-91E8A867E611}" dt="2020-04-24T14:38:41.600" v="179" actId="20577"/>
          <ac:spMkLst>
            <pc:docMk/>
            <pc:sldMk cId="3856770287" sldId="343"/>
            <ac:spMk id="2" creationId="{B7ED704B-52F2-4272-ACE5-C1C2B8D88DB3}"/>
          </ac:spMkLst>
        </pc:spChg>
        <pc:spChg chg="mod">
          <ac:chgData name="Richard Orme" userId="8848ce34-9c74-4ac9-9c06-dbfc8e61e81b" providerId="ADAL" clId="{BFA4805C-FC3C-408B-911B-91E8A867E611}" dt="2020-05-04T10:57:44.242" v="486" actId="12"/>
          <ac:spMkLst>
            <pc:docMk/>
            <pc:sldMk cId="3856770287" sldId="343"/>
            <ac:spMk id="3" creationId="{F0FC1E20-7F6E-4F7F-A13D-F2A7F1C6F14D}"/>
          </ac:spMkLst>
        </pc:spChg>
      </pc:sldChg>
      <pc:sldChg chg="modSp add del mod">
        <pc:chgData name="Richard Orme" userId="8848ce34-9c74-4ac9-9c06-dbfc8e61e81b" providerId="ADAL" clId="{BFA4805C-FC3C-408B-911B-91E8A867E611}" dt="2020-05-04T10:51:41.273" v="455" actId="47"/>
        <pc:sldMkLst>
          <pc:docMk/>
          <pc:sldMk cId="2950392922" sldId="344"/>
        </pc:sldMkLst>
        <pc:spChg chg="mod">
          <ac:chgData name="Richard Orme" userId="8848ce34-9c74-4ac9-9c06-dbfc8e61e81b" providerId="ADAL" clId="{BFA4805C-FC3C-408B-911B-91E8A867E611}" dt="2020-04-24T14:38:20.543" v="156" actId="6549"/>
          <ac:spMkLst>
            <pc:docMk/>
            <pc:sldMk cId="2950392922" sldId="344"/>
            <ac:spMk id="2" creationId="{B7ED704B-52F2-4272-ACE5-C1C2B8D88DB3}"/>
          </ac:spMkLst>
        </pc:spChg>
        <pc:spChg chg="mod">
          <ac:chgData name="Richard Orme" userId="8848ce34-9c74-4ac9-9c06-dbfc8e61e81b" providerId="ADAL" clId="{BFA4805C-FC3C-408B-911B-91E8A867E611}" dt="2020-05-04T08:56:09.662" v="328"/>
          <ac:spMkLst>
            <pc:docMk/>
            <pc:sldMk cId="2950392922" sldId="344"/>
            <ac:spMk id="3" creationId="{F0FC1E20-7F6E-4F7F-A13D-F2A7F1C6F14D}"/>
          </ac:spMkLst>
        </pc:spChg>
      </pc:sldChg>
      <pc:sldChg chg="modSp add mod ord">
        <pc:chgData name="Richard Orme" userId="8848ce34-9c74-4ac9-9c06-dbfc8e61e81b" providerId="ADAL" clId="{BFA4805C-FC3C-408B-911B-91E8A867E611}" dt="2020-05-04T10:58:26.494" v="487" actId="12"/>
        <pc:sldMkLst>
          <pc:docMk/>
          <pc:sldMk cId="3621138940" sldId="346"/>
        </pc:sldMkLst>
        <pc:spChg chg="mod">
          <ac:chgData name="Richard Orme" userId="8848ce34-9c74-4ac9-9c06-dbfc8e61e81b" providerId="ADAL" clId="{BFA4805C-FC3C-408B-911B-91E8A867E611}" dt="2020-05-04T08:50:10.793" v="288"/>
          <ac:spMkLst>
            <pc:docMk/>
            <pc:sldMk cId="3621138940" sldId="346"/>
            <ac:spMk id="2" creationId="{B7ED704B-52F2-4272-ACE5-C1C2B8D88DB3}"/>
          </ac:spMkLst>
        </pc:spChg>
        <pc:spChg chg="mod">
          <ac:chgData name="Richard Orme" userId="8848ce34-9c74-4ac9-9c06-dbfc8e61e81b" providerId="ADAL" clId="{BFA4805C-FC3C-408B-911B-91E8A867E611}" dt="2020-05-04T10:58:26.494" v="487" actId="12"/>
          <ac:spMkLst>
            <pc:docMk/>
            <pc:sldMk cId="3621138940" sldId="346"/>
            <ac:spMk id="3" creationId="{F0FC1E20-7F6E-4F7F-A13D-F2A7F1C6F14D}"/>
          </ac:spMkLst>
        </pc:spChg>
      </pc:sldChg>
      <pc:sldChg chg="modSp add mod">
        <pc:chgData name="Richard Orme" userId="8848ce34-9c74-4ac9-9c06-dbfc8e61e81b" providerId="ADAL" clId="{BFA4805C-FC3C-408B-911B-91E8A867E611}" dt="2020-05-04T10:58:37.300" v="488" actId="12"/>
        <pc:sldMkLst>
          <pc:docMk/>
          <pc:sldMk cId="4179204385" sldId="347"/>
        </pc:sldMkLst>
        <pc:spChg chg="mod">
          <ac:chgData name="Richard Orme" userId="8848ce34-9c74-4ac9-9c06-dbfc8e61e81b" providerId="ADAL" clId="{BFA4805C-FC3C-408B-911B-91E8A867E611}" dt="2020-05-04T08:50:29.625" v="290"/>
          <ac:spMkLst>
            <pc:docMk/>
            <pc:sldMk cId="4179204385" sldId="347"/>
            <ac:spMk id="2" creationId="{B7ED704B-52F2-4272-ACE5-C1C2B8D88DB3}"/>
          </ac:spMkLst>
        </pc:spChg>
        <pc:spChg chg="mod">
          <ac:chgData name="Richard Orme" userId="8848ce34-9c74-4ac9-9c06-dbfc8e61e81b" providerId="ADAL" clId="{BFA4805C-FC3C-408B-911B-91E8A867E611}" dt="2020-05-04T10:58:37.300" v="488" actId="12"/>
          <ac:spMkLst>
            <pc:docMk/>
            <pc:sldMk cId="4179204385" sldId="347"/>
            <ac:spMk id="3" creationId="{F0FC1E20-7F6E-4F7F-A13D-F2A7F1C6F14D}"/>
          </ac:spMkLst>
        </pc:spChg>
      </pc:sldChg>
      <pc:sldChg chg="modSp add mod">
        <pc:chgData name="Richard Orme" userId="8848ce34-9c74-4ac9-9c06-dbfc8e61e81b" providerId="ADAL" clId="{BFA4805C-FC3C-408B-911B-91E8A867E611}" dt="2020-05-04T10:58:47.055" v="493" actId="12"/>
        <pc:sldMkLst>
          <pc:docMk/>
          <pc:sldMk cId="1202451580" sldId="348"/>
        </pc:sldMkLst>
        <pc:spChg chg="mod">
          <ac:chgData name="Richard Orme" userId="8848ce34-9c74-4ac9-9c06-dbfc8e61e81b" providerId="ADAL" clId="{BFA4805C-FC3C-408B-911B-91E8A867E611}" dt="2020-05-04T08:50:51.340" v="293"/>
          <ac:spMkLst>
            <pc:docMk/>
            <pc:sldMk cId="1202451580" sldId="348"/>
            <ac:spMk id="2" creationId="{B7ED704B-52F2-4272-ACE5-C1C2B8D88DB3}"/>
          </ac:spMkLst>
        </pc:spChg>
        <pc:spChg chg="mod">
          <ac:chgData name="Richard Orme" userId="8848ce34-9c74-4ac9-9c06-dbfc8e61e81b" providerId="ADAL" clId="{BFA4805C-FC3C-408B-911B-91E8A867E611}" dt="2020-05-04T10:58:47.055" v="493" actId="12"/>
          <ac:spMkLst>
            <pc:docMk/>
            <pc:sldMk cId="1202451580" sldId="348"/>
            <ac:spMk id="3" creationId="{F0FC1E20-7F6E-4F7F-A13D-F2A7F1C6F14D}"/>
          </ac:spMkLst>
        </pc:spChg>
      </pc:sldChg>
      <pc:sldChg chg="modSp add mod">
        <pc:chgData name="Richard Orme" userId="8848ce34-9c74-4ac9-9c06-dbfc8e61e81b" providerId="ADAL" clId="{BFA4805C-FC3C-408B-911B-91E8A867E611}" dt="2020-05-04T10:59:05.911" v="496" actId="12"/>
        <pc:sldMkLst>
          <pc:docMk/>
          <pc:sldMk cId="175160653" sldId="349"/>
        </pc:sldMkLst>
        <pc:spChg chg="mod">
          <ac:chgData name="Richard Orme" userId="8848ce34-9c74-4ac9-9c06-dbfc8e61e81b" providerId="ADAL" clId="{BFA4805C-FC3C-408B-911B-91E8A867E611}" dt="2020-05-04T08:51:42.842" v="298"/>
          <ac:spMkLst>
            <pc:docMk/>
            <pc:sldMk cId="175160653" sldId="349"/>
            <ac:spMk id="2" creationId="{B7ED704B-52F2-4272-ACE5-C1C2B8D88DB3}"/>
          </ac:spMkLst>
        </pc:spChg>
        <pc:spChg chg="mod">
          <ac:chgData name="Richard Orme" userId="8848ce34-9c74-4ac9-9c06-dbfc8e61e81b" providerId="ADAL" clId="{BFA4805C-FC3C-408B-911B-91E8A867E611}" dt="2020-05-04T10:59:05.911" v="496" actId="12"/>
          <ac:spMkLst>
            <pc:docMk/>
            <pc:sldMk cId="175160653" sldId="349"/>
            <ac:spMk id="3" creationId="{F0FC1E20-7F6E-4F7F-A13D-F2A7F1C6F14D}"/>
          </ac:spMkLst>
        </pc:spChg>
      </pc:sldChg>
      <pc:sldChg chg="modSp add mod">
        <pc:chgData name="Richard Orme" userId="8848ce34-9c74-4ac9-9c06-dbfc8e61e81b" providerId="ADAL" clId="{BFA4805C-FC3C-408B-911B-91E8A867E611}" dt="2020-05-04T10:58:54.853" v="494" actId="12"/>
        <pc:sldMkLst>
          <pc:docMk/>
          <pc:sldMk cId="2546565044" sldId="350"/>
        </pc:sldMkLst>
        <pc:spChg chg="mod">
          <ac:chgData name="Richard Orme" userId="8848ce34-9c74-4ac9-9c06-dbfc8e61e81b" providerId="ADAL" clId="{BFA4805C-FC3C-408B-911B-91E8A867E611}" dt="2020-05-04T08:51:09.810" v="295"/>
          <ac:spMkLst>
            <pc:docMk/>
            <pc:sldMk cId="2546565044" sldId="350"/>
            <ac:spMk id="2" creationId="{B7ED704B-52F2-4272-ACE5-C1C2B8D88DB3}"/>
          </ac:spMkLst>
        </pc:spChg>
        <pc:spChg chg="mod">
          <ac:chgData name="Richard Orme" userId="8848ce34-9c74-4ac9-9c06-dbfc8e61e81b" providerId="ADAL" clId="{BFA4805C-FC3C-408B-911B-91E8A867E611}" dt="2020-05-04T10:58:54.853" v="494" actId="12"/>
          <ac:spMkLst>
            <pc:docMk/>
            <pc:sldMk cId="2546565044" sldId="350"/>
            <ac:spMk id="3" creationId="{F0FC1E20-7F6E-4F7F-A13D-F2A7F1C6F14D}"/>
          </ac:spMkLst>
        </pc:spChg>
      </pc:sldChg>
      <pc:sldChg chg="modSp add mod">
        <pc:chgData name="Richard Orme" userId="8848ce34-9c74-4ac9-9c06-dbfc8e61e81b" providerId="ADAL" clId="{BFA4805C-FC3C-408B-911B-91E8A867E611}" dt="2020-05-04T10:59:01.751" v="495" actId="12"/>
        <pc:sldMkLst>
          <pc:docMk/>
          <pc:sldMk cId="1379913780" sldId="351"/>
        </pc:sldMkLst>
        <pc:spChg chg="mod">
          <ac:chgData name="Richard Orme" userId="8848ce34-9c74-4ac9-9c06-dbfc8e61e81b" providerId="ADAL" clId="{BFA4805C-FC3C-408B-911B-91E8A867E611}" dt="2020-05-04T08:51:25.574" v="296"/>
          <ac:spMkLst>
            <pc:docMk/>
            <pc:sldMk cId="1379913780" sldId="351"/>
            <ac:spMk id="2" creationId="{B7ED704B-52F2-4272-ACE5-C1C2B8D88DB3}"/>
          </ac:spMkLst>
        </pc:spChg>
        <pc:spChg chg="mod">
          <ac:chgData name="Richard Orme" userId="8848ce34-9c74-4ac9-9c06-dbfc8e61e81b" providerId="ADAL" clId="{BFA4805C-FC3C-408B-911B-91E8A867E611}" dt="2020-05-04T10:59:01.751" v="495" actId="12"/>
          <ac:spMkLst>
            <pc:docMk/>
            <pc:sldMk cId="1379913780" sldId="351"/>
            <ac:spMk id="3" creationId="{F0FC1E20-7F6E-4F7F-A13D-F2A7F1C6F14D}"/>
          </ac:spMkLst>
        </pc:spChg>
      </pc:sldChg>
      <pc:sldChg chg="modSp add mod">
        <pc:chgData name="Richard Orme" userId="8848ce34-9c74-4ac9-9c06-dbfc8e61e81b" providerId="ADAL" clId="{BFA4805C-FC3C-408B-911B-91E8A867E611}" dt="2020-05-04T10:59:12.019" v="497" actId="12"/>
        <pc:sldMkLst>
          <pc:docMk/>
          <pc:sldMk cId="2046266296" sldId="352"/>
        </pc:sldMkLst>
        <pc:spChg chg="mod">
          <ac:chgData name="Richard Orme" userId="8848ce34-9c74-4ac9-9c06-dbfc8e61e81b" providerId="ADAL" clId="{BFA4805C-FC3C-408B-911B-91E8A867E611}" dt="2020-05-04T08:51:59.640" v="300"/>
          <ac:spMkLst>
            <pc:docMk/>
            <pc:sldMk cId="2046266296" sldId="352"/>
            <ac:spMk id="2" creationId="{B7ED704B-52F2-4272-ACE5-C1C2B8D88DB3}"/>
          </ac:spMkLst>
        </pc:spChg>
        <pc:spChg chg="mod">
          <ac:chgData name="Richard Orme" userId="8848ce34-9c74-4ac9-9c06-dbfc8e61e81b" providerId="ADAL" clId="{BFA4805C-FC3C-408B-911B-91E8A867E611}" dt="2020-05-04T10:59:12.019" v="497" actId="12"/>
          <ac:spMkLst>
            <pc:docMk/>
            <pc:sldMk cId="2046266296" sldId="352"/>
            <ac:spMk id="3" creationId="{F0FC1E20-7F6E-4F7F-A13D-F2A7F1C6F14D}"/>
          </ac:spMkLst>
        </pc:spChg>
      </pc:sldChg>
      <pc:sldChg chg="modSp add mod">
        <pc:chgData name="Richard Orme" userId="8848ce34-9c74-4ac9-9c06-dbfc8e61e81b" providerId="ADAL" clId="{BFA4805C-FC3C-408B-911B-91E8A867E611}" dt="2020-05-04T10:59:16.860" v="498" actId="12"/>
        <pc:sldMkLst>
          <pc:docMk/>
          <pc:sldMk cId="3763329402" sldId="353"/>
        </pc:sldMkLst>
        <pc:spChg chg="mod">
          <ac:chgData name="Richard Orme" userId="8848ce34-9c74-4ac9-9c06-dbfc8e61e81b" providerId="ADAL" clId="{BFA4805C-FC3C-408B-911B-91E8A867E611}" dt="2020-05-04T08:52:09.574" v="301"/>
          <ac:spMkLst>
            <pc:docMk/>
            <pc:sldMk cId="3763329402" sldId="353"/>
            <ac:spMk id="2" creationId="{B7ED704B-52F2-4272-ACE5-C1C2B8D88DB3}"/>
          </ac:spMkLst>
        </pc:spChg>
        <pc:spChg chg="mod">
          <ac:chgData name="Richard Orme" userId="8848ce34-9c74-4ac9-9c06-dbfc8e61e81b" providerId="ADAL" clId="{BFA4805C-FC3C-408B-911B-91E8A867E611}" dt="2020-05-04T10:59:16.860" v="498" actId="12"/>
          <ac:spMkLst>
            <pc:docMk/>
            <pc:sldMk cId="3763329402" sldId="353"/>
            <ac:spMk id="3" creationId="{F0FC1E20-7F6E-4F7F-A13D-F2A7F1C6F14D}"/>
          </ac:spMkLst>
        </pc:spChg>
      </pc:sldChg>
      <pc:sldChg chg="modSp add mod">
        <pc:chgData name="Richard Orme" userId="8848ce34-9c74-4ac9-9c06-dbfc8e61e81b" providerId="ADAL" clId="{BFA4805C-FC3C-408B-911B-91E8A867E611}" dt="2020-05-04T10:59:24.380" v="499" actId="12"/>
        <pc:sldMkLst>
          <pc:docMk/>
          <pc:sldMk cId="3564844631" sldId="354"/>
        </pc:sldMkLst>
        <pc:spChg chg="mod">
          <ac:chgData name="Richard Orme" userId="8848ce34-9c74-4ac9-9c06-dbfc8e61e81b" providerId="ADAL" clId="{BFA4805C-FC3C-408B-911B-91E8A867E611}" dt="2020-05-04T08:52:22.632" v="303"/>
          <ac:spMkLst>
            <pc:docMk/>
            <pc:sldMk cId="3564844631" sldId="354"/>
            <ac:spMk id="2" creationId="{B7ED704B-52F2-4272-ACE5-C1C2B8D88DB3}"/>
          </ac:spMkLst>
        </pc:spChg>
        <pc:spChg chg="mod">
          <ac:chgData name="Richard Orme" userId="8848ce34-9c74-4ac9-9c06-dbfc8e61e81b" providerId="ADAL" clId="{BFA4805C-FC3C-408B-911B-91E8A867E611}" dt="2020-05-04T10:59:24.380" v="499" actId="12"/>
          <ac:spMkLst>
            <pc:docMk/>
            <pc:sldMk cId="3564844631" sldId="354"/>
            <ac:spMk id="3" creationId="{F0FC1E20-7F6E-4F7F-A13D-F2A7F1C6F14D}"/>
          </ac:spMkLst>
        </pc:spChg>
      </pc:sldChg>
      <pc:sldChg chg="modSp add mod">
        <pc:chgData name="Richard Orme" userId="8848ce34-9c74-4ac9-9c06-dbfc8e61e81b" providerId="ADAL" clId="{BFA4805C-FC3C-408B-911B-91E8A867E611}" dt="2020-05-04T10:59:29.412" v="500" actId="12"/>
        <pc:sldMkLst>
          <pc:docMk/>
          <pc:sldMk cId="2622270510" sldId="355"/>
        </pc:sldMkLst>
        <pc:spChg chg="mod">
          <ac:chgData name="Richard Orme" userId="8848ce34-9c74-4ac9-9c06-dbfc8e61e81b" providerId="ADAL" clId="{BFA4805C-FC3C-408B-911B-91E8A867E611}" dt="2020-05-04T08:52:36.955" v="305"/>
          <ac:spMkLst>
            <pc:docMk/>
            <pc:sldMk cId="2622270510" sldId="355"/>
            <ac:spMk id="2" creationId="{B7ED704B-52F2-4272-ACE5-C1C2B8D88DB3}"/>
          </ac:spMkLst>
        </pc:spChg>
        <pc:spChg chg="mod">
          <ac:chgData name="Richard Orme" userId="8848ce34-9c74-4ac9-9c06-dbfc8e61e81b" providerId="ADAL" clId="{BFA4805C-FC3C-408B-911B-91E8A867E611}" dt="2020-05-04T10:59:29.412" v="500" actId="12"/>
          <ac:spMkLst>
            <pc:docMk/>
            <pc:sldMk cId="2622270510" sldId="355"/>
            <ac:spMk id="3" creationId="{F0FC1E20-7F6E-4F7F-A13D-F2A7F1C6F14D}"/>
          </ac:spMkLst>
        </pc:spChg>
      </pc:sldChg>
      <pc:sldChg chg="modSp mod">
        <pc:chgData name="Richard Orme" userId="8848ce34-9c74-4ac9-9c06-dbfc8e61e81b" providerId="ADAL" clId="{BFA4805C-FC3C-408B-911B-91E8A867E611}" dt="2020-05-04T10:52:48.547" v="463" actId="404"/>
        <pc:sldMkLst>
          <pc:docMk/>
          <pc:sldMk cId="0" sldId="356"/>
        </pc:sldMkLst>
        <pc:spChg chg="mod">
          <ac:chgData name="Richard Orme" userId="8848ce34-9c74-4ac9-9c06-dbfc8e61e81b" providerId="ADAL" clId="{BFA4805C-FC3C-408B-911B-91E8A867E611}" dt="2020-05-04T10:52:48.547" v="463" actId="404"/>
          <ac:spMkLst>
            <pc:docMk/>
            <pc:sldMk cId="0" sldId="356"/>
            <ac:spMk id="128" creationId="{00000000-0000-0000-0000-000000000000}"/>
          </ac:spMkLst>
        </pc:spChg>
      </pc:sldChg>
      <pc:sldChg chg="modSp add mod modTransition">
        <pc:chgData name="Richard Orme" userId="8848ce34-9c74-4ac9-9c06-dbfc8e61e81b" providerId="ADAL" clId="{BFA4805C-FC3C-408B-911B-91E8A867E611}" dt="2020-05-05T20:26:19.035" v="756"/>
        <pc:sldMkLst>
          <pc:docMk/>
          <pc:sldMk cId="1995137196" sldId="357"/>
        </pc:sldMkLst>
        <pc:spChg chg="mod">
          <ac:chgData name="Richard Orme" userId="8848ce34-9c74-4ac9-9c06-dbfc8e61e81b" providerId="ADAL" clId="{BFA4805C-FC3C-408B-911B-91E8A867E611}" dt="2020-05-05T10:23:47.329" v="635" actId="20577"/>
          <ac:spMkLst>
            <pc:docMk/>
            <pc:sldMk cId="1995137196" sldId="357"/>
            <ac:spMk id="121" creationId="{00000000-0000-0000-0000-000000000000}"/>
          </ac:spMkLst>
        </pc:spChg>
        <pc:spChg chg="mod">
          <ac:chgData name="Richard Orme" userId="8848ce34-9c74-4ac9-9c06-dbfc8e61e81b" providerId="ADAL" clId="{BFA4805C-FC3C-408B-911B-91E8A867E611}" dt="2020-05-05T19:57:22.002" v="754" actId="6549"/>
          <ac:spMkLst>
            <pc:docMk/>
            <pc:sldMk cId="1995137196" sldId="357"/>
            <ac:spMk id="122" creationId="{00000000-0000-0000-0000-000000000000}"/>
          </ac:spMkLst>
        </pc:spChg>
      </pc:sldChg>
      <pc:sldChg chg="modSp">
        <pc:chgData name="Richard Orme" userId="8848ce34-9c74-4ac9-9c06-dbfc8e61e81b" providerId="ADAL" clId="{BFA4805C-FC3C-408B-911B-91E8A867E611}" dt="2020-05-05T10:24:41.023" v="636" actId="207"/>
        <pc:sldMkLst>
          <pc:docMk/>
          <pc:sldMk cId="1751342637" sldId="358"/>
        </pc:sldMkLst>
        <pc:spChg chg="mod">
          <ac:chgData name="Richard Orme" userId="8848ce34-9c74-4ac9-9c06-dbfc8e61e81b" providerId="ADAL" clId="{BFA4805C-FC3C-408B-911B-91E8A867E611}" dt="2020-05-05T10:24:41.023" v="636" actId="207"/>
          <ac:spMkLst>
            <pc:docMk/>
            <pc:sldMk cId="1751342637" sldId="358"/>
            <ac:spMk id="122" creationId="{00000000-0000-0000-0000-000000000000}"/>
          </ac:spMkLst>
        </pc:spChg>
      </pc:sldChg>
    </pc:docChg>
  </pc:docChgLst>
  <pc:docChgLst>
    <pc:chgData name="Joseph Polizzotto" userId="S::jpolizzotto_berkeley.edu#ext#@daisy.org::ea68253e-d832-405f-921f-50f8bc97f874" providerId="AD" clId="Web-{071831EB-4F04-059E-38CD-2C19875650CB}"/>
    <pc:docChg chg="modSld">
      <pc:chgData name="Joseph Polizzotto" userId="S::jpolizzotto_berkeley.edu#ext#@daisy.org::ea68253e-d832-405f-921f-50f8bc97f874" providerId="AD" clId="Web-{071831EB-4F04-059E-38CD-2C19875650CB}" dt="2020-07-29T14:45:52.054" v="0" actId="1076"/>
      <pc:docMkLst>
        <pc:docMk/>
      </pc:docMkLst>
      <pc:sldChg chg="modSp">
        <pc:chgData name="Joseph Polizzotto" userId="S::jpolizzotto_berkeley.edu#ext#@daisy.org::ea68253e-d832-405f-921f-50f8bc97f874" providerId="AD" clId="Web-{071831EB-4F04-059E-38CD-2C19875650CB}" dt="2020-07-29T14:45:52.054" v="0" actId="1076"/>
        <pc:sldMkLst>
          <pc:docMk/>
          <pc:sldMk cId="1145550198" sldId="1484"/>
        </pc:sldMkLst>
        <pc:picChg chg="mod">
          <ac:chgData name="Joseph Polizzotto" userId="S::jpolizzotto_berkeley.edu#ext#@daisy.org::ea68253e-d832-405f-921f-50f8bc97f874" providerId="AD" clId="Web-{071831EB-4F04-059E-38CD-2C19875650CB}" dt="2020-07-29T14:45:52.054" v="0" actId="1076"/>
          <ac:picMkLst>
            <pc:docMk/>
            <pc:sldMk cId="1145550198" sldId="1484"/>
            <ac:picMk id="3" creationId="{35F22247-34C0-4ABF-B5A8-671526A32BD9}"/>
          </ac:picMkLst>
        </pc:picChg>
      </pc:sldChg>
    </pc:docChg>
  </pc:docChgLst>
  <pc:docChgLst>
    <pc:chgData name="George Kerscher" userId="S::gkerscher@daisy.org::11b21c0d-ecd8-4cd4-87de-b23bf0b76442" providerId="AD" clId="Web-{F4F09629-BC8C-415E-0925-2FD1E95208FA}"/>
    <pc:docChg chg="modSld">
      <pc:chgData name="George Kerscher" userId="S::gkerscher@daisy.org::11b21c0d-ecd8-4cd4-87de-b23bf0b76442" providerId="AD" clId="Web-{F4F09629-BC8C-415E-0925-2FD1E95208FA}" dt="2020-04-18T07:18:30.610" v="2" actId="1076"/>
      <pc:docMkLst>
        <pc:docMk/>
      </pc:docMkLst>
      <pc:sldChg chg="modSp">
        <pc:chgData name="George Kerscher" userId="S::gkerscher@daisy.org::11b21c0d-ecd8-4cd4-87de-b23bf0b76442" providerId="AD" clId="Web-{F4F09629-BC8C-415E-0925-2FD1E95208FA}" dt="2020-04-18T07:18:30.610" v="2" actId="1076"/>
        <pc:sldMkLst>
          <pc:docMk/>
          <pc:sldMk cId="2533990397" sldId="328"/>
        </pc:sldMkLst>
        <pc:picChg chg="mod">
          <ac:chgData name="George Kerscher" userId="S::gkerscher@daisy.org::11b21c0d-ecd8-4cd4-87de-b23bf0b76442" providerId="AD" clId="Web-{F4F09629-BC8C-415E-0925-2FD1E95208FA}" dt="2020-04-18T07:18:30.610" v="2" actId="1076"/>
          <ac:picMkLst>
            <pc:docMk/>
            <pc:sldMk cId="2533990397" sldId="328"/>
            <ac:picMk id="2" creationId="{E9C862B2-A8BF-4595-A703-B098A7B1562B}"/>
          </ac:picMkLst>
        </pc:picChg>
        <pc:picChg chg="mod">
          <ac:chgData name="George Kerscher" userId="S::gkerscher@daisy.org::11b21c0d-ecd8-4cd4-87de-b23bf0b76442" providerId="AD" clId="Web-{F4F09629-BC8C-415E-0925-2FD1E95208FA}" dt="2020-04-18T07:18:25.844" v="1" actId="1076"/>
          <ac:picMkLst>
            <pc:docMk/>
            <pc:sldMk cId="2533990397" sldId="328"/>
            <ac:picMk id="12" creationId="{2496FFD8-29B7-4AA3-A3DC-00A139873D3C}"/>
          </ac:picMkLst>
        </pc:picChg>
      </pc:sldChg>
    </pc:docChg>
  </pc:docChgLst>
  <pc:docChgLst>
    <pc:chgData name="Nancy Zhang" userId="S::nzhang_prcvi.org#ext#@daisy.org::704d79e8-82b6-4636-b3ed-daa43f4bbe87" providerId="AD" clId="Web-{4D485B42-62FD-A5D2-51DC-762BE871C54D}"/>
    <pc:docChg chg="modSld">
      <pc:chgData name="Nancy Zhang" userId="S::nzhang_prcvi.org#ext#@daisy.org::704d79e8-82b6-4636-b3ed-daa43f4bbe87" providerId="AD" clId="Web-{4D485B42-62FD-A5D2-51DC-762BE871C54D}" dt="2020-07-28T20:27:35.597" v="73" actId="20577"/>
      <pc:docMkLst>
        <pc:docMk/>
      </pc:docMkLst>
      <pc:sldChg chg="modSp">
        <pc:chgData name="Nancy Zhang" userId="S::nzhang_prcvi.org#ext#@daisy.org::704d79e8-82b6-4636-b3ed-daa43f4bbe87" providerId="AD" clId="Web-{4D485B42-62FD-A5D2-51DC-762BE871C54D}" dt="2020-07-28T18:41:25.314" v="26" actId="20577"/>
        <pc:sldMkLst>
          <pc:docMk/>
          <pc:sldMk cId="2146923689" sldId="1503"/>
        </pc:sldMkLst>
        <pc:spChg chg="mod">
          <ac:chgData name="Nancy Zhang" userId="S::nzhang_prcvi.org#ext#@daisy.org::704d79e8-82b6-4636-b3ed-daa43f4bbe87" providerId="AD" clId="Web-{4D485B42-62FD-A5D2-51DC-762BE871C54D}" dt="2020-07-28T18:41:25.314" v="26" actId="20577"/>
          <ac:spMkLst>
            <pc:docMk/>
            <pc:sldMk cId="2146923689" sldId="1503"/>
            <ac:spMk id="3" creationId="{0C5FF5AB-164C-40AB-9CCE-8ED44F8A054D}"/>
          </ac:spMkLst>
        </pc:spChg>
      </pc:sldChg>
      <pc:sldChg chg="modSp">
        <pc:chgData name="Nancy Zhang" userId="S::nzhang_prcvi.org#ext#@daisy.org::704d79e8-82b6-4636-b3ed-daa43f4bbe87" providerId="AD" clId="Web-{4D485B42-62FD-A5D2-51DC-762BE871C54D}" dt="2020-07-28T18:55:42.478" v="29" actId="14100"/>
        <pc:sldMkLst>
          <pc:docMk/>
          <pc:sldMk cId="1853471615" sldId="1508"/>
        </pc:sldMkLst>
        <pc:picChg chg="mod">
          <ac:chgData name="Nancy Zhang" userId="S::nzhang_prcvi.org#ext#@daisy.org::704d79e8-82b6-4636-b3ed-daa43f4bbe87" providerId="AD" clId="Web-{4D485B42-62FD-A5D2-51DC-762BE871C54D}" dt="2020-07-28T18:55:42.478" v="29" actId="14100"/>
          <ac:picMkLst>
            <pc:docMk/>
            <pc:sldMk cId="1853471615" sldId="1508"/>
            <ac:picMk id="6" creationId="{DA0CB9E4-D92F-4344-9377-2188F871EDD8}"/>
          </ac:picMkLst>
        </pc:picChg>
      </pc:sldChg>
      <pc:sldChg chg="modSp">
        <pc:chgData name="Nancy Zhang" userId="S::nzhang_prcvi.org#ext#@daisy.org::704d79e8-82b6-4636-b3ed-daa43f4bbe87" providerId="AD" clId="Web-{4D485B42-62FD-A5D2-51DC-762BE871C54D}" dt="2020-07-28T20:23:48.095" v="54" actId="20577"/>
        <pc:sldMkLst>
          <pc:docMk/>
          <pc:sldMk cId="4155384569" sldId="1509"/>
        </pc:sldMkLst>
        <pc:spChg chg="mod">
          <ac:chgData name="Nancy Zhang" userId="S::nzhang_prcvi.org#ext#@daisy.org::704d79e8-82b6-4636-b3ed-daa43f4bbe87" providerId="AD" clId="Web-{4D485B42-62FD-A5D2-51DC-762BE871C54D}" dt="2020-07-28T20:23:48.095" v="54" actId="20577"/>
          <ac:spMkLst>
            <pc:docMk/>
            <pc:sldMk cId="4155384569" sldId="1509"/>
            <ac:spMk id="3" creationId="{2539DA2F-C176-4D85-A20B-58B9A1EEEAEC}"/>
          </ac:spMkLst>
        </pc:spChg>
      </pc:sldChg>
      <pc:sldChg chg="modSp">
        <pc:chgData name="Nancy Zhang" userId="S::nzhang_prcvi.org#ext#@daisy.org::704d79e8-82b6-4636-b3ed-daa43f4bbe87" providerId="AD" clId="Web-{4D485B42-62FD-A5D2-51DC-762BE871C54D}" dt="2020-07-28T20:27:35.582" v="72" actId="20577"/>
        <pc:sldMkLst>
          <pc:docMk/>
          <pc:sldMk cId="380691476" sldId="1510"/>
        </pc:sldMkLst>
        <pc:spChg chg="mod">
          <ac:chgData name="Nancy Zhang" userId="S::nzhang_prcvi.org#ext#@daisy.org::704d79e8-82b6-4636-b3ed-daa43f4bbe87" providerId="AD" clId="Web-{4D485B42-62FD-A5D2-51DC-762BE871C54D}" dt="2020-07-28T20:27:35.582" v="72" actId="20577"/>
          <ac:spMkLst>
            <pc:docMk/>
            <pc:sldMk cId="380691476" sldId="1510"/>
            <ac:spMk id="3" creationId="{0C5FF5AB-164C-40AB-9CCE-8ED44F8A054D}"/>
          </ac:spMkLst>
        </pc:spChg>
      </pc:sldChg>
    </pc:docChg>
  </pc:docChgLst>
  <pc:docChgLst>
    <pc:chgData name="Richard Orme" userId="8848ce34-9c74-4ac9-9c06-dbfc8e61e81b" providerId="ADAL" clId="{91163479-720C-4366-A5A9-44E4E8C35052}"/>
    <pc:docChg chg="undo custSel addSld delSld modSld sldOrd">
      <pc:chgData name="Richard Orme" userId="8848ce34-9c74-4ac9-9c06-dbfc8e61e81b" providerId="ADAL" clId="{91163479-720C-4366-A5A9-44E4E8C35052}" dt="2020-07-28T17:41:32.714" v="5426" actId="47"/>
      <pc:docMkLst>
        <pc:docMk/>
      </pc:docMkLst>
      <pc:sldChg chg="addSp delSp modSp mod modTransition modAnim">
        <pc:chgData name="Richard Orme" userId="8848ce34-9c74-4ac9-9c06-dbfc8e61e81b" providerId="ADAL" clId="{91163479-720C-4366-A5A9-44E4E8C35052}" dt="2020-07-23T18:09:11.462" v="654"/>
        <pc:sldMkLst>
          <pc:docMk/>
          <pc:sldMk cId="0" sldId="256"/>
        </pc:sldMkLst>
        <pc:spChg chg="mod">
          <ac:chgData name="Richard Orme" userId="8848ce34-9c74-4ac9-9c06-dbfc8e61e81b" providerId="ADAL" clId="{91163479-720C-4366-A5A9-44E4E8C35052}" dt="2020-07-17T20:16:45.161" v="27" actId="1076"/>
          <ac:spMkLst>
            <pc:docMk/>
            <pc:sldMk cId="0" sldId="256"/>
            <ac:spMk id="2" creationId="{00000000-0000-0000-0000-000000000000}"/>
          </ac:spMkLst>
        </pc:spChg>
        <pc:spChg chg="del mod">
          <ac:chgData name="Richard Orme" userId="8848ce34-9c74-4ac9-9c06-dbfc8e61e81b" providerId="ADAL" clId="{91163479-720C-4366-A5A9-44E4E8C35052}" dt="2020-07-17T20:16:11.375" v="9" actId="478"/>
          <ac:spMkLst>
            <pc:docMk/>
            <pc:sldMk cId="0" sldId="256"/>
            <ac:spMk id="3" creationId="{E6A15FFE-087B-4DE7-9DC0-97AA045FF8C7}"/>
          </ac:spMkLst>
        </pc:spChg>
        <pc:spChg chg="add del mod">
          <ac:chgData name="Richard Orme" userId="8848ce34-9c74-4ac9-9c06-dbfc8e61e81b" providerId="ADAL" clId="{91163479-720C-4366-A5A9-44E4E8C35052}" dt="2020-07-23T18:08:16.536" v="652" actId="21"/>
          <ac:spMkLst>
            <pc:docMk/>
            <pc:sldMk cId="0" sldId="256"/>
            <ac:spMk id="11" creationId="{DD94A7F0-FCC1-46F8-AA56-284033A14B99}"/>
          </ac:spMkLst>
        </pc:spChg>
        <pc:spChg chg="mod">
          <ac:chgData name="Richard Orme" userId="8848ce34-9c74-4ac9-9c06-dbfc8e61e81b" providerId="ADAL" clId="{91163479-720C-4366-A5A9-44E4E8C35052}" dt="2020-07-17T20:19:45.191" v="51" actId="14100"/>
          <ac:spMkLst>
            <pc:docMk/>
            <pc:sldMk cId="0" sldId="256"/>
            <ac:spMk id="2050" creationId="{00000000-0000-0000-0000-000000000000}"/>
          </ac:spMkLst>
        </pc:spChg>
        <pc:picChg chg="add mod">
          <ac:chgData name="Richard Orme" userId="8848ce34-9c74-4ac9-9c06-dbfc8e61e81b" providerId="ADAL" clId="{91163479-720C-4366-A5A9-44E4E8C35052}" dt="2020-07-17T20:22:31.796" v="58"/>
          <ac:picMkLst>
            <pc:docMk/>
            <pc:sldMk cId="0" sldId="256"/>
            <ac:picMk id="10" creationId="{4EB953FD-5A8E-4586-88DD-71BB0BBB05B8}"/>
          </ac:picMkLst>
        </pc:picChg>
      </pc:sldChg>
      <pc:sldChg chg="modTransition modNotesTx">
        <pc:chgData name="Richard Orme" userId="8848ce34-9c74-4ac9-9c06-dbfc8e61e81b" providerId="ADAL" clId="{91163479-720C-4366-A5A9-44E4E8C35052}" dt="2020-07-28T17:26:43.817" v="4617" actId="20577"/>
        <pc:sldMkLst>
          <pc:docMk/>
          <pc:sldMk cId="0" sldId="281"/>
        </pc:sldMkLst>
      </pc:sldChg>
      <pc:sldChg chg="modSp mod modTransition modNotesTx">
        <pc:chgData name="Richard Orme" userId="8848ce34-9c74-4ac9-9c06-dbfc8e61e81b" providerId="ADAL" clId="{91163479-720C-4366-A5A9-44E4E8C35052}" dt="2020-07-28T17:26:51.856" v="4641" actId="20577"/>
        <pc:sldMkLst>
          <pc:docMk/>
          <pc:sldMk cId="1620301825" sldId="327"/>
        </pc:sldMkLst>
        <pc:spChg chg="mod">
          <ac:chgData name="Richard Orme" userId="8848ce34-9c74-4ac9-9c06-dbfc8e61e81b" providerId="ADAL" clId="{91163479-720C-4366-A5A9-44E4E8C35052}" dt="2020-07-23T18:09:40.921" v="655" actId="122"/>
          <ac:spMkLst>
            <pc:docMk/>
            <pc:sldMk cId="1620301825" sldId="327"/>
            <ac:spMk id="3" creationId="{478E3186-2019-D946-8C67-BE83FFBCC65E}"/>
          </ac:spMkLst>
        </pc:spChg>
      </pc:sldChg>
      <pc:sldChg chg="addSp delSp modSp mod modTransition modNotesTx">
        <pc:chgData name="Richard Orme" userId="8848ce34-9c74-4ac9-9c06-dbfc8e61e81b" providerId="ADAL" clId="{91163479-720C-4366-A5A9-44E4E8C35052}" dt="2020-07-28T17:27:27.048" v="4733" actId="20577"/>
        <pc:sldMkLst>
          <pc:docMk/>
          <pc:sldMk cId="2533990397" sldId="328"/>
        </pc:sldMkLst>
        <pc:spChg chg="add del mod">
          <ac:chgData name="Richard Orme" userId="8848ce34-9c74-4ac9-9c06-dbfc8e61e81b" providerId="ADAL" clId="{91163479-720C-4366-A5A9-44E4E8C35052}" dt="2020-07-17T20:28:30.730" v="64"/>
          <ac:spMkLst>
            <pc:docMk/>
            <pc:sldMk cId="2533990397" sldId="328"/>
            <ac:spMk id="7" creationId="{7E4BA0A7-5B35-4F86-98D4-2960C885E210}"/>
          </ac:spMkLst>
        </pc:spChg>
        <pc:spChg chg="add mod">
          <ac:chgData name="Richard Orme" userId="8848ce34-9c74-4ac9-9c06-dbfc8e61e81b" providerId="ADAL" clId="{91163479-720C-4366-A5A9-44E4E8C35052}" dt="2020-07-27T15:01:12.139" v="1666" actId="1076"/>
          <ac:spMkLst>
            <pc:docMk/>
            <pc:sldMk cId="2533990397" sldId="328"/>
            <ac:spMk id="9" creationId="{025B8CD6-19D4-48B4-8391-EBFEEAFF97C5}"/>
          </ac:spMkLst>
        </pc:spChg>
        <pc:spChg chg="add del mod">
          <ac:chgData name="Richard Orme" userId="8848ce34-9c74-4ac9-9c06-dbfc8e61e81b" providerId="ADAL" clId="{91163479-720C-4366-A5A9-44E4E8C35052}" dt="2020-07-17T20:28:30.730" v="64"/>
          <ac:spMkLst>
            <pc:docMk/>
            <pc:sldMk cId="2533990397" sldId="328"/>
            <ac:spMk id="9" creationId="{D649E5B4-3A3E-402E-8CA7-0CB4709FDB76}"/>
          </ac:spMkLst>
        </pc:spChg>
        <pc:spChg chg="mod">
          <ac:chgData name="Richard Orme" userId="8848ce34-9c74-4ac9-9c06-dbfc8e61e81b" providerId="ADAL" clId="{91163479-720C-4366-A5A9-44E4E8C35052}" dt="2020-07-17T20:19:21.700" v="49" actId="121"/>
          <ac:spMkLst>
            <pc:docMk/>
            <pc:sldMk cId="2533990397" sldId="328"/>
            <ac:spMk id="11" creationId="{137C69BF-FF74-4934-9E40-ED9604948E80}"/>
          </ac:spMkLst>
        </pc:spChg>
        <pc:spChg chg="add mod">
          <ac:chgData name="Richard Orme" userId="8848ce34-9c74-4ac9-9c06-dbfc8e61e81b" providerId="ADAL" clId="{91163479-720C-4366-A5A9-44E4E8C35052}" dt="2020-07-27T15:02:04.964" v="1685" actId="1076"/>
          <ac:spMkLst>
            <pc:docMk/>
            <pc:sldMk cId="2533990397" sldId="328"/>
            <ac:spMk id="12" creationId="{3CED841E-B59B-44A3-B1AF-86B38B4404E2}"/>
          </ac:spMkLst>
        </pc:spChg>
        <pc:spChg chg="mod">
          <ac:chgData name="Richard Orme" userId="8848ce34-9c74-4ac9-9c06-dbfc8e61e81b" providerId="ADAL" clId="{91163479-720C-4366-A5A9-44E4E8C35052}" dt="2020-07-17T14:15:53.215" v="1" actId="13244"/>
          <ac:spMkLst>
            <pc:docMk/>
            <pc:sldMk cId="2533990397" sldId="328"/>
            <ac:spMk id="13" creationId="{87E68BDF-BCC9-4F74-A016-20E99697CD6B}"/>
          </ac:spMkLst>
        </pc:spChg>
        <pc:spChg chg="add del mod">
          <ac:chgData name="Richard Orme" userId="8848ce34-9c74-4ac9-9c06-dbfc8e61e81b" providerId="ADAL" clId="{91163479-720C-4366-A5A9-44E4E8C35052}" dt="2020-07-27T14:59:37.041" v="1653" actId="478"/>
          <ac:spMkLst>
            <pc:docMk/>
            <pc:sldMk cId="2533990397" sldId="328"/>
            <ac:spMk id="14" creationId="{D12BC4D8-C1D3-4D61-BFCC-76A6D4045995}"/>
          </ac:spMkLst>
        </pc:spChg>
        <pc:spChg chg="add mod">
          <ac:chgData name="Richard Orme" userId="8848ce34-9c74-4ac9-9c06-dbfc8e61e81b" providerId="ADAL" clId="{91163479-720C-4366-A5A9-44E4E8C35052}" dt="2020-07-27T15:01:52.778" v="1682" actId="1076"/>
          <ac:spMkLst>
            <pc:docMk/>
            <pc:sldMk cId="2533990397" sldId="328"/>
            <ac:spMk id="16" creationId="{42EC4A51-1260-429B-8CBC-14173DAA50A1}"/>
          </ac:spMkLst>
        </pc:spChg>
        <pc:picChg chg="add mod">
          <ac:chgData name="Richard Orme" userId="8848ce34-9c74-4ac9-9c06-dbfc8e61e81b" providerId="ADAL" clId="{91163479-720C-4366-A5A9-44E4E8C35052}" dt="2020-07-27T15:02:40.647" v="1687" actId="13244"/>
          <ac:picMkLst>
            <pc:docMk/>
            <pc:sldMk cId="2533990397" sldId="328"/>
            <ac:picMk id="3" creationId="{FFB35BA8-B08E-4A29-B921-0825A53455CF}"/>
          </ac:picMkLst>
        </pc:picChg>
        <pc:picChg chg="add mod">
          <ac:chgData name="Richard Orme" userId="8848ce34-9c74-4ac9-9c06-dbfc8e61e81b" providerId="ADAL" clId="{91163479-720C-4366-A5A9-44E4E8C35052}" dt="2020-07-17T20:18:51.094" v="30" actId="1076"/>
          <ac:picMkLst>
            <pc:docMk/>
            <pc:sldMk cId="2533990397" sldId="328"/>
            <ac:picMk id="5" creationId="{8595797A-743F-488A-97D2-4665F7037319}"/>
          </ac:picMkLst>
        </pc:picChg>
        <pc:picChg chg="add del mod">
          <ac:chgData name="Richard Orme" userId="8848ce34-9c74-4ac9-9c06-dbfc8e61e81b" providerId="ADAL" clId="{91163479-720C-4366-A5A9-44E4E8C35052}" dt="2020-07-17T20:28:30.730" v="64"/>
          <ac:picMkLst>
            <pc:docMk/>
            <pc:sldMk cId="2533990397" sldId="328"/>
            <ac:picMk id="6" creationId="{F2BD7D7A-5A67-43B1-AC89-B123187028B9}"/>
          </ac:picMkLst>
        </pc:picChg>
        <pc:picChg chg="add del mod">
          <ac:chgData name="Richard Orme" userId="8848ce34-9c74-4ac9-9c06-dbfc8e61e81b" providerId="ADAL" clId="{91163479-720C-4366-A5A9-44E4E8C35052}" dt="2020-07-17T20:28:30.730" v="64"/>
          <ac:picMkLst>
            <pc:docMk/>
            <pc:sldMk cId="2533990397" sldId="328"/>
            <ac:picMk id="8" creationId="{F3AA8AC3-2462-4BA5-8CD6-25FF04BB25E1}"/>
          </ac:picMkLst>
        </pc:picChg>
        <pc:picChg chg="add mod">
          <ac:chgData name="Richard Orme" userId="8848ce34-9c74-4ac9-9c06-dbfc8e61e81b" providerId="ADAL" clId="{91163479-720C-4366-A5A9-44E4E8C35052}" dt="2020-07-27T15:02:04.964" v="1685" actId="1076"/>
          <ac:picMkLst>
            <pc:docMk/>
            <pc:sldMk cId="2533990397" sldId="328"/>
            <ac:picMk id="10" creationId="{A5348B7E-5210-46A5-876B-36EA5DDD2944}"/>
          </ac:picMkLst>
        </pc:picChg>
        <pc:picChg chg="add del mod">
          <ac:chgData name="Richard Orme" userId="8848ce34-9c74-4ac9-9c06-dbfc8e61e81b" providerId="ADAL" clId="{91163479-720C-4366-A5A9-44E4E8C35052}" dt="2020-07-17T20:28:37.897" v="67" actId="478"/>
          <ac:picMkLst>
            <pc:docMk/>
            <pc:sldMk cId="2533990397" sldId="328"/>
            <ac:picMk id="14" creationId="{16F5A678-229D-4F7A-AE17-61FB1C483A11}"/>
          </ac:picMkLst>
        </pc:picChg>
        <pc:picChg chg="add mod">
          <ac:chgData name="Richard Orme" userId="8848ce34-9c74-4ac9-9c06-dbfc8e61e81b" providerId="ADAL" clId="{91163479-720C-4366-A5A9-44E4E8C35052}" dt="2020-07-27T15:02:11.954" v="1686" actId="1076"/>
          <ac:picMkLst>
            <pc:docMk/>
            <pc:sldMk cId="2533990397" sldId="328"/>
            <ac:picMk id="15" creationId="{E10E1459-5402-4A53-91F9-9BD058F9EEC1}"/>
          </ac:picMkLst>
        </pc:picChg>
      </pc:sldChg>
      <pc:sldChg chg="addSp modSp mod modTransition modNotesTx">
        <pc:chgData name="Richard Orme" userId="8848ce34-9c74-4ac9-9c06-dbfc8e61e81b" providerId="ADAL" clId="{91163479-720C-4366-A5A9-44E4E8C35052}" dt="2020-07-28T17:26:03.271" v="4536" actId="20577"/>
        <pc:sldMkLst>
          <pc:docMk/>
          <pc:sldMk cId="418620656" sldId="340"/>
        </pc:sldMkLst>
        <pc:spChg chg="add mod">
          <ac:chgData name="Richard Orme" userId="8848ce34-9c74-4ac9-9c06-dbfc8e61e81b" providerId="ADAL" clId="{91163479-720C-4366-A5A9-44E4E8C35052}" dt="2020-07-22T14:26:12.935" v="627" actId="403"/>
          <ac:spMkLst>
            <pc:docMk/>
            <pc:sldMk cId="418620656" sldId="340"/>
            <ac:spMk id="3" creationId="{35A952D5-F604-40B5-80F2-17ECF2850D97}"/>
          </ac:spMkLst>
        </pc:spChg>
      </pc:sldChg>
      <pc:sldChg chg="del">
        <pc:chgData name="Richard Orme" userId="8848ce34-9c74-4ac9-9c06-dbfc8e61e81b" providerId="ADAL" clId="{91163479-720C-4366-A5A9-44E4E8C35052}" dt="2020-07-17T14:15:17.625" v="0" actId="47"/>
        <pc:sldMkLst>
          <pc:docMk/>
          <pc:sldMk cId="0" sldId="342"/>
        </pc:sldMkLst>
      </pc:sldChg>
      <pc:sldChg chg="addSp delSp modSp mod modTransition modNotesTx">
        <pc:chgData name="Richard Orme" userId="8848ce34-9c74-4ac9-9c06-dbfc8e61e81b" providerId="ADAL" clId="{91163479-720C-4366-A5A9-44E4E8C35052}" dt="2020-07-28T17:27:13.033" v="4672" actId="20577"/>
        <pc:sldMkLst>
          <pc:docMk/>
          <pc:sldMk cId="1627399592" sldId="359"/>
        </pc:sldMkLst>
        <pc:spChg chg="mod">
          <ac:chgData name="Richard Orme" userId="8848ce34-9c74-4ac9-9c06-dbfc8e61e81b" providerId="ADAL" clId="{91163479-720C-4366-A5A9-44E4E8C35052}" dt="2020-07-22T14:11:51.786" v="450" actId="20577"/>
          <ac:spMkLst>
            <pc:docMk/>
            <pc:sldMk cId="1627399592" sldId="359"/>
            <ac:spMk id="3" creationId="{478E3186-2019-D946-8C67-BE83FFBCC65E}"/>
          </ac:spMkLst>
        </pc:spChg>
        <pc:spChg chg="add del">
          <ac:chgData name="Richard Orme" userId="8848ce34-9c74-4ac9-9c06-dbfc8e61e81b" providerId="ADAL" clId="{91163479-720C-4366-A5A9-44E4E8C35052}" dt="2020-07-22T14:12:44.264" v="473" actId="22"/>
          <ac:spMkLst>
            <pc:docMk/>
            <pc:sldMk cId="1627399592" sldId="359"/>
            <ac:spMk id="5" creationId="{BB246D8E-4E1D-4D6D-97E5-F23C7D9A10A6}"/>
          </ac:spMkLst>
        </pc:spChg>
        <pc:spChg chg="add del">
          <ac:chgData name="Richard Orme" userId="8848ce34-9c74-4ac9-9c06-dbfc8e61e81b" providerId="ADAL" clId="{91163479-720C-4366-A5A9-44E4E8C35052}" dt="2020-07-17T20:20:30.345" v="54" actId="478"/>
          <ac:spMkLst>
            <pc:docMk/>
            <pc:sldMk cId="1627399592" sldId="359"/>
            <ac:spMk id="5" creationId="{E7989B5C-9E68-40B4-B9DF-FC49106AB5BB}"/>
          </ac:spMkLst>
        </pc:spChg>
        <pc:picChg chg="add mod">
          <ac:chgData name="Richard Orme" userId="8848ce34-9c74-4ac9-9c06-dbfc8e61e81b" providerId="ADAL" clId="{91163479-720C-4366-A5A9-44E4E8C35052}" dt="2020-07-22T14:15:28.947" v="495" actId="1076"/>
          <ac:picMkLst>
            <pc:docMk/>
            <pc:sldMk cId="1627399592" sldId="359"/>
            <ac:picMk id="7" creationId="{D9B5CE60-31AC-452E-832F-36B0269714B9}"/>
          </ac:picMkLst>
        </pc:picChg>
      </pc:sldChg>
      <pc:sldChg chg="modTransition modNotesTx">
        <pc:chgData name="Richard Orme" userId="8848ce34-9c74-4ac9-9c06-dbfc8e61e81b" providerId="ADAL" clId="{91163479-720C-4366-A5A9-44E4E8C35052}" dt="2020-07-28T17:27:35.123" v="4737" actId="20577"/>
        <pc:sldMkLst>
          <pc:docMk/>
          <pc:sldMk cId="2111089399" sldId="360"/>
        </pc:sldMkLst>
      </pc:sldChg>
      <pc:sldChg chg="modTransition">
        <pc:chgData name="Richard Orme" userId="8848ce34-9c74-4ac9-9c06-dbfc8e61e81b" providerId="ADAL" clId="{91163479-720C-4366-A5A9-44E4E8C35052}" dt="2020-07-23T18:09:11.462" v="654"/>
        <pc:sldMkLst>
          <pc:docMk/>
          <pc:sldMk cId="4004647307" sldId="1467"/>
        </pc:sldMkLst>
      </pc:sldChg>
      <pc:sldChg chg="addSp delSp modSp new mod modTransition modNotesTx">
        <pc:chgData name="Richard Orme" userId="8848ce34-9c74-4ac9-9c06-dbfc8e61e81b" providerId="ADAL" clId="{91163479-720C-4366-A5A9-44E4E8C35052}" dt="2020-07-28T17:10:22.888" v="3910" actId="20577"/>
        <pc:sldMkLst>
          <pc:docMk/>
          <pc:sldMk cId="3453291804" sldId="1468"/>
        </pc:sldMkLst>
        <pc:spChg chg="mod">
          <ac:chgData name="Richard Orme" userId="8848ce34-9c74-4ac9-9c06-dbfc8e61e81b" providerId="ADAL" clId="{91163479-720C-4366-A5A9-44E4E8C35052}" dt="2020-07-22T14:18:25.647" v="519" actId="20577"/>
          <ac:spMkLst>
            <pc:docMk/>
            <pc:sldMk cId="3453291804" sldId="1468"/>
            <ac:spMk id="2" creationId="{12AE5458-0BA0-464C-ACA3-A5C03FEC6297}"/>
          </ac:spMkLst>
        </pc:spChg>
        <pc:picChg chg="add del mod">
          <ac:chgData name="Richard Orme" userId="8848ce34-9c74-4ac9-9c06-dbfc8e61e81b" providerId="ADAL" clId="{91163479-720C-4366-A5A9-44E4E8C35052}" dt="2020-07-22T14:23:28.127" v="541" actId="478"/>
          <ac:picMkLst>
            <pc:docMk/>
            <pc:sldMk cId="3453291804" sldId="1468"/>
            <ac:picMk id="4" creationId="{16879F1E-1DF2-46EE-A9BC-B61528096AFC}"/>
          </ac:picMkLst>
        </pc:picChg>
        <pc:picChg chg="add mod">
          <ac:chgData name="Richard Orme" userId="8848ce34-9c74-4ac9-9c06-dbfc8e61e81b" providerId="ADAL" clId="{91163479-720C-4366-A5A9-44E4E8C35052}" dt="2020-07-22T14:23:45.160" v="546" actId="1076"/>
          <ac:picMkLst>
            <pc:docMk/>
            <pc:sldMk cId="3453291804" sldId="1468"/>
            <ac:picMk id="5" creationId="{B961E478-835E-4CC6-8D76-D02CB7E286C1}"/>
          </ac:picMkLst>
        </pc:picChg>
      </pc:sldChg>
      <pc:sldChg chg="addSp modSp add mod modTransition modNotesTx">
        <pc:chgData name="Richard Orme" userId="8848ce34-9c74-4ac9-9c06-dbfc8e61e81b" providerId="ADAL" clId="{91163479-720C-4366-A5A9-44E4E8C35052}" dt="2020-07-28T17:28:52.382" v="4798" actId="20577"/>
        <pc:sldMkLst>
          <pc:docMk/>
          <pc:sldMk cId="332021308" sldId="1469"/>
        </pc:sldMkLst>
        <pc:spChg chg="mod">
          <ac:chgData name="Richard Orme" userId="8848ce34-9c74-4ac9-9c06-dbfc8e61e81b" providerId="ADAL" clId="{91163479-720C-4366-A5A9-44E4E8C35052}" dt="2020-07-22T14:12:06.364" v="467" actId="20577"/>
          <ac:spMkLst>
            <pc:docMk/>
            <pc:sldMk cId="332021308" sldId="1469"/>
            <ac:spMk id="2" creationId="{4308FE79-EAE4-F946-96A3-708488D3738F}"/>
          </ac:spMkLst>
        </pc:spChg>
        <pc:spChg chg="mod">
          <ac:chgData name="Richard Orme" userId="8848ce34-9c74-4ac9-9c06-dbfc8e61e81b" providerId="ADAL" clId="{91163479-720C-4366-A5A9-44E4E8C35052}" dt="2020-07-28T17:28:52.382" v="4798" actId="20577"/>
          <ac:spMkLst>
            <pc:docMk/>
            <pc:sldMk cId="332021308" sldId="1469"/>
            <ac:spMk id="3" creationId="{478E3186-2019-D946-8C67-BE83FFBCC65E}"/>
          </ac:spMkLst>
        </pc:spChg>
        <pc:picChg chg="add mod">
          <ac:chgData name="Richard Orme" userId="8848ce34-9c74-4ac9-9c06-dbfc8e61e81b" providerId="ADAL" clId="{91163479-720C-4366-A5A9-44E4E8C35052}" dt="2020-07-22T14:16:56.347" v="501" actId="1076"/>
          <ac:picMkLst>
            <pc:docMk/>
            <pc:sldMk cId="332021308" sldId="1469"/>
            <ac:picMk id="4" creationId="{19044FBF-4E0C-4D23-B592-BCDE4D6EE5E6}"/>
          </ac:picMkLst>
        </pc:picChg>
      </pc:sldChg>
      <pc:sldChg chg="addSp delSp modSp add mod modTransition modNotesTx">
        <pc:chgData name="Richard Orme" userId="8848ce34-9c74-4ac9-9c06-dbfc8e61e81b" providerId="ADAL" clId="{91163479-720C-4366-A5A9-44E4E8C35052}" dt="2020-07-28T17:28:03.347" v="4771" actId="20577"/>
        <pc:sldMkLst>
          <pc:docMk/>
          <pc:sldMk cId="4034811997" sldId="1470"/>
        </pc:sldMkLst>
        <pc:spChg chg="mod">
          <ac:chgData name="Richard Orme" userId="8848ce34-9c74-4ac9-9c06-dbfc8e61e81b" providerId="ADAL" clId="{91163479-720C-4366-A5A9-44E4E8C35052}" dt="2020-07-28T16:54:23.534" v="2839" actId="20577"/>
          <ac:spMkLst>
            <pc:docMk/>
            <pc:sldMk cId="4034811997" sldId="1470"/>
            <ac:spMk id="2" creationId="{4308FE79-EAE4-F946-96A3-708488D3738F}"/>
          </ac:spMkLst>
        </pc:spChg>
        <pc:spChg chg="mod">
          <ac:chgData name="Richard Orme" userId="8848ce34-9c74-4ac9-9c06-dbfc8e61e81b" providerId="ADAL" clId="{91163479-720C-4366-A5A9-44E4E8C35052}" dt="2020-07-28T16:59:49.453" v="3089" actId="20577"/>
          <ac:spMkLst>
            <pc:docMk/>
            <pc:sldMk cId="4034811997" sldId="1470"/>
            <ac:spMk id="3" creationId="{478E3186-2019-D946-8C67-BE83FFBCC65E}"/>
          </ac:spMkLst>
        </pc:spChg>
        <pc:spChg chg="del mod">
          <ac:chgData name="Richard Orme" userId="8848ce34-9c74-4ac9-9c06-dbfc8e61e81b" providerId="ADAL" clId="{91163479-720C-4366-A5A9-44E4E8C35052}" dt="2020-07-28T16:55:16.611" v="2894"/>
          <ac:spMkLst>
            <pc:docMk/>
            <pc:sldMk cId="4034811997" sldId="1470"/>
            <ac:spMk id="5" creationId="{AA60A145-A5FD-4A4C-8632-E193A438BDF2}"/>
          </ac:spMkLst>
        </pc:spChg>
        <pc:picChg chg="add del mod">
          <ac:chgData name="Richard Orme" userId="8848ce34-9c74-4ac9-9c06-dbfc8e61e81b" providerId="ADAL" clId="{91163479-720C-4366-A5A9-44E4E8C35052}" dt="2020-07-28T16:55:16.611" v="2892" actId="478"/>
          <ac:picMkLst>
            <pc:docMk/>
            <pc:sldMk cId="4034811997" sldId="1470"/>
            <ac:picMk id="4" creationId="{6D85FAC6-3E94-4EBB-97AD-86FFD37CBFBA}"/>
          </ac:picMkLst>
        </pc:picChg>
        <pc:picChg chg="add mod modCrop">
          <ac:chgData name="Richard Orme" userId="8848ce34-9c74-4ac9-9c06-dbfc8e61e81b" providerId="ADAL" clId="{91163479-720C-4366-A5A9-44E4E8C35052}" dt="2020-07-28T16:56:18.736" v="2901" actId="1076"/>
          <ac:picMkLst>
            <pc:docMk/>
            <pc:sldMk cId="4034811997" sldId="1470"/>
            <ac:picMk id="6" creationId="{0A8FDE48-679B-4EB2-8D15-CF71EEB3E337}"/>
          </ac:picMkLst>
        </pc:picChg>
      </pc:sldChg>
      <pc:sldChg chg="addSp delSp modSp add mod modTransition modNotesTx">
        <pc:chgData name="Richard Orme" userId="8848ce34-9c74-4ac9-9c06-dbfc8e61e81b" providerId="ADAL" clId="{91163479-720C-4366-A5A9-44E4E8C35052}" dt="2020-07-28T17:10:35.080" v="3927" actId="6549"/>
        <pc:sldMkLst>
          <pc:docMk/>
          <pc:sldMk cId="436150495" sldId="1471"/>
        </pc:sldMkLst>
        <pc:spChg chg="mod">
          <ac:chgData name="Richard Orme" userId="8848ce34-9c74-4ac9-9c06-dbfc8e61e81b" providerId="ADAL" clId="{91163479-720C-4366-A5A9-44E4E8C35052}" dt="2020-07-22T14:18:42.295" v="532" actId="20577"/>
          <ac:spMkLst>
            <pc:docMk/>
            <pc:sldMk cId="436150495" sldId="1471"/>
            <ac:spMk id="2" creationId="{12AE5458-0BA0-464C-ACA3-A5C03FEC6297}"/>
          </ac:spMkLst>
        </pc:spChg>
        <pc:picChg chg="del">
          <ac:chgData name="Richard Orme" userId="8848ce34-9c74-4ac9-9c06-dbfc8e61e81b" providerId="ADAL" clId="{91163479-720C-4366-A5A9-44E4E8C35052}" dt="2020-07-22T14:22:07.533" v="533" actId="478"/>
          <ac:picMkLst>
            <pc:docMk/>
            <pc:sldMk cId="436150495" sldId="1471"/>
            <ac:picMk id="4" creationId="{16879F1E-1DF2-46EE-A9BC-B61528096AFC}"/>
          </ac:picMkLst>
        </pc:picChg>
        <pc:picChg chg="add mod">
          <ac:chgData name="Richard Orme" userId="8848ce34-9c74-4ac9-9c06-dbfc8e61e81b" providerId="ADAL" clId="{91163479-720C-4366-A5A9-44E4E8C35052}" dt="2020-07-22T14:23:51.680" v="547" actId="1076"/>
          <ac:picMkLst>
            <pc:docMk/>
            <pc:sldMk cId="436150495" sldId="1471"/>
            <ac:picMk id="5" creationId="{579E3D55-E15F-4051-9407-557D01326DFE}"/>
          </ac:picMkLst>
        </pc:picChg>
      </pc:sldChg>
      <pc:sldChg chg="addSp delSp modSp add mod modTransition delAnim modNotesTx">
        <pc:chgData name="Richard Orme" userId="8848ce34-9c74-4ac9-9c06-dbfc8e61e81b" providerId="ADAL" clId="{91163479-720C-4366-A5A9-44E4E8C35052}" dt="2020-07-28T17:27:49.042" v="4742" actId="6549"/>
        <pc:sldMkLst>
          <pc:docMk/>
          <pc:sldMk cId="2137851328" sldId="1472"/>
        </pc:sldMkLst>
        <pc:spChg chg="add del mod">
          <ac:chgData name="Richard Orme" userId="8848ce34-9c74-4ac9-9c06-dbfc8e61e81b" providerId="ADAL" clId="{91163479-720C-4366-A5A9-44E4E8C35052}" dt="2020-07-23T18:07:57.283" v="649" actId="21"/>
          <ac:spMkLst>
            <pc:docMk/>
            <pc:sldMk cId="2137851328" sldId="1472"/>
            <ac:spMk id="11" creationId="{DBDA79BC-D3BD-4C9F-B9D9-2A19E6DE2FBC}"/>
          </ac:spMkLst>
        </pc:spChg>
        <pc:spChg chg="add mod">
          <ac:chgData name="Richard Orme" userId="8848ce34-9c74-4ac9-9c06-dbfc8e61e81b" providerId="ADAL" clId="{91163479-720C-4366-A5A9-44E4E8C35052}" dt="2020-07-23T18:08:19.595" v="653"/>
          <ac:spMkLst>
            <pc:docMk/>
            <pc:sldMk cId="2137851328" sldId="1472"/>
            <ac:spMk id="12" creationId="{A62CA4BC-82CC-486C-9157-10A33C306F5B}"/>
          </ac:spMkLst>
        </pc:spChg>
        <pc:picChg chg="del">
          <ac:chgData name="Richard Orme" userId="8848ce34-9c74-4ac9-9c06-dbfc8e61e81b" providerId="ADAL" clId="{91163479-720C-4366-A5A9-44E4E8C35052}" dt="2020-07-23T18:06:13.500" v="629" actId="478"/>
          <ac:picMkLst>
            <pc:docMk/>
            <pc:sldMk cId="2137851328" sldId="1472"/>
            <ac:picMk id="10" creationId="{4EB953FD-5A8E-4586-88DD-71BB0BBB05B8}"/>
          </ac:picMkLst>
        </pc:picChg>
      </pc:sldChg>
      <pc:sldChg chg="modNotesTx">
        <pc:chgData name="Richard Orme" userId="8848ce34-9c74-4ac9-9c06-dbfc8e61e81b" providerId="ADAL" clId="{91163479-720C-4366-A5A9-44E4E8C35052}" dt="2020-07-28T17:03:18.596" v="3158" actId="20577"/>
        <pc:sldMkLst>
          <pc:docMk/>
          <pc:sldMk cId="2409267334" sldId="1481"/>
        </pc:sldMkLst>
      </pc:sldChg>
      <pc:sldChg chg="modNotesTx">
        <pc:chgData name="Richard Orme" userId="8848ce34-9c74-4ac9-9c06-dbfc8e61e81b" providerId="ADAL" clId="{91163479-720C-4366-A5A9-44E4E8C35052}" dt="2020-07-28T17:02:59.955" v="3140" actId="20577"/>
        <pc:sldMkLst>
          <pc:docMk/>
          <pc:sldMk cId="607652629" sldId="1483"/>
        </pc:sldMkLst>
      </pc:sldChg>
      <pc:sldChg chg="modNotesTx">
        <pc:chgData name="Richard Orme" userId="8848ce34-9c74-4ac9-9c06-dbfc8e61e81b" providerId="ADAL" clId="{91163479-720C-4366-A5A9-44E4E8C35052}" dt="2020-07-28T17:02:41.368" v="3121" actId="20577"/>
        <pc:sldMkLst>
          <pc:docMk/>
          <pc:sldMk cId="1145550198" sldId="1484"/>
        </pc:sldMkLst>
      </pc:sldChg>
      <pc:sldChg chg="modNotesTx">
        <pc:chgData name="Richard Orme" userId="8848ce34-9c74-4ac9-9c06-dbfc8e61e81b" providerId="ADAL" clId="{91163479-720C-4366-A5A9-44E4E8C35052}" dt="2020-07-28T17:02:13.953" v="3105" actId="20577"/>
        <pc:sldMkLst>
          <pc:docMk/>
          <pc:sldMk cId="84692045" sldId="1485"/>
        </pc:sldMkLst>
      </pc:sldChg>
      <pc:sldChg chg="addSp delSp modSp mod delAnim modAnim modNotesTx">
        <pc:chgData name="Richard Orme" userId="8848ce34-9c74-4ac9-9c06-dbfc8e61e81b" providerId="ADAL" clId="{91163479-720C-4366-A5A9-44E4E8C35052}" dt="2020-07-28T17:16:44.434" v="3946" actId="1076"/>
        <pc:sldMkLst>
          <pc:docMk/>
          <pc:sldMk cId="2341022620" sldId="1486"/>
        </pc:sldMkLst>
        <pc:picChg chg="mod">
          <ac:chgData name="Richard Orme" userId="8848ce34-9c74-4ac9-9c06-dbfc8e61e81b" providerId="ADAL" clId="{91163479-720C-4366-A5A9-44E4E8C35052}" dt="2020-07-28T17:16:44.434" v="3946" actId="1076"/>
          <ac:picMkLst>
            <pc:docMk/>
            <pc:sldMk cId="2341022620" sldId="1486"/>
            <ac:picMk id="3" creationId="{14736F0F-68B3-4E57-9A7F-25A8D63DEC5E}"/>
          </ac:picMkLst>
        </pc:picChg>
        <pc:picChg chg="del">
          <ac:chgData name="Richard Orme" userId="8848ce34-9c74-4ac9-9c06-dbfc8e61e81b" providerId="ADAL" clId="{91163479-720C-4366-A5A9-44E4E8C35052}" dt="2020-07-28T17:16:38.493" v="3945" actId="478"/>
          <ac:picMkLst>
            <pc:docMk/>
            <pc:sldMk cId="2341022620" sldId="1486"/>
            <ac:picMk id="4" creationId="{116F99CC-F50B-4458-9BDB-224BD1572C8C}"/>
          </ac:picMkLst>
        </pc:picChg>
        <pc:picChg chg="add del mod">
          <ac:chgData name="Richard Orme" userId="8848ce34-9c74-4ac9-9c06-dbfc8e61e81b" providerId="ADAL" clId="{91163479-720C-4366-A5A9-44E4E8C35052}" dt="2020-07-28T17:16:37.327" v="3944" actId="478"/>
          <ac:picMkLst>
            <pc:docMk/>
            <pc:sldMk cId="2341022620" sldId="1486"/>
            <ac:picMk id="5" creationId="{D2B56235-AFB7-4807-9564-82879B009671}"/>
          </ac:picMkLst>
        </pc:picChg>
      </pc:sldChg>
      <pc:sldChg chg="modNotesTx">
        <pc:chgData name="Richard Orme" userId="8848ce34-9c74-4ac9-9c06-dbfc8e61e81b" providerId="ADAL" clId="{91163479-720C-4366-A5A9-44E4E8C35052}" dt="2020-07-28T17:04:06.022" v="3198" actId="20577"/>
        <pc:sldMkLst>
          <pc:docMk/>
          <pc:sldMk cId="558360523" sldId="1487"/>
        </pc:sldMkLst>
      </pc:sldChg>
      <pc:sldChg chg="modNotesTx">
        <pc:chgData name="Richard Orme" userId="8848ce34-9c74-4ac9-9c06-dbfc8e61e81b" providerId="ADAL" clId="{91163479-720C-4366-A5A9-44E4E8C35052}" dt="2020-07-28T17:05:41.513" v="3326" actId="6549"/>
        <pc:sldMkLst>
          <pc:docMk/>
          <pc:sldMk cId="1873224350" sldId="1488"/>
        </pc:sldMkLst>
      </pc:sldChg>
      <pc:sldChg chg="modSp mod ord modNotesTx">
        <pc:chgData name="Richard Orme" userId="8848ce34-9c74-4ac9-9c06-dbfc8e61e81b" providerId="ADAL" clId="{91163479-720C-4366-A5A9-44E4E8C35052}" dt="2020-07-28T17:08:25.290" v="3697" actId="20577"/>
        <pc:sldMkLst>
          <pc:docMk/>
          <pc:sldMk cId="3353283935" sldId="1489"/>
        </pc:sldMkLst>
        <pc:spChg chg="mod">
          <ac:chgData name="Richard Orme" userId="8848ce34-9c74-4ac9-9c06-dbfc8e61e81b" providerId="ADAL" clId="{91163479-720C-4366-A5A9-44E4E8C35052}" dt="2020-07-28T17:07:31.084" v="3564" actId="20577"/>
          <ac:spMkLst>
            <pc:docMk/>
            <pc:sldMk cId="3353283935" sldId="1489"/>
            <ac:spMk id="2" creationId="{12AE5458-0BA0-464C-ACA3-A5C03FEC6297}"/>
          </ac:spMkLst>
        </pc:spChg>
      </pc:sldChg>
      <pc:sldChg chg="ord modNotesTx">
        <pc:chgData name="Richard Orme" userId="8848ce34-9c74-4ac9-9c06-dbfc8e61e81b" providerId="ADAL" clId="{91163479-720C-4366-A5A9-44E4E8C35052}" dt="2020-07-28T17:09:11.801" v="3763" actId="20577"/>
        <pc:sldMkLst>
          <pc:docMk/>
          <pc:sldMk cId="3244626403" sldId="1490"/>
        </pc:sldMkLst>
      </pc:sldChg>
      <pc:sldChg chg="modNotesTx">
        <pc:chgData name="Richard Orme" userId="8848ce34-9c74-4ac9-9c06-dbfc8e61e81b" providerId="ADAL" clId="{91163479-720C-4366-A5A9-44E4E8C35052}" dt="2020-07-28T17:25:08.625" v="4502" actId="20577"/>
        <pc:sldMkLst>
          <pc:docMk/>
          <pc:sldMk cId="975721141" sldId="1491"/>
        </pc:sldMkLst>
      </pc:sldChg>
      <pc:sldChg chg="modNotesTx">
        <pc:chgData name="Richard Orme" userId="8848ce34-9c74-4ac9-9c06-dbfc8e61e81b" providerId="ADAL" clId="{91163479-720C-4366-A5A9-44E4E8C35052}" dt="2020-07-28T17:03:10.492" v="3149" actId="20577"/>
        <pc:sldMkLst>
          <pc:docMk/>
          <pc:sldMk cId="3554510729" sldId="1498"/>
        </pc:sldMkLst>
      </pc:sldChg>
      <pc:sldChg chg="modNotesTx">
        <pc:chgData name="Richard Orme" userId="8848ce34-9c74-4ac9-9c06-dbfc8e61e81b" providerId="ADAL" clId="{91163479-720C-4366-A5A9-44E4E8C35052}" dt="2020-07-28T17:10:43.247" v="3936" actId="20577"/>
        <pc:sldMkLst>
          <pc:docMk/>
          <pc:sldMk cId="703668490" sldId="1499"/>
        </pc:sldMkLst>
      </pc:sldChg>
      <pc:sldChg chg="addSp delSp modSp mod modNotesTx">
        <pc:chgData name="Richard Orme" userId="8848ce34-9c74-4ac9-9c06-dbfc8e61e81b" providerId="ADAL" clId="{91163479-720C-4366-A5A9-44E4E8C35052}" dt="2020-07-28T17:26:23.184" v="4560" actId="20577"/>
        <pc:sldMkLst>
          <pc:docMk/>
          <pc:sldMk cId="2479367076" sldId="1500"/>
        </pc:sldMkLst>
        <pc:picChg chg="del">
          <ac:chgData name="Richard Orme" userId="8848ce34-9c74-4ac9-9c06-dbfc8e61e81b" providerId="ADAL" clId="{91163479-720C-4366-A5A9-44E4E8C35052}" dt="2020-07-27T12:42:58.151" v="1430" actId="478"/>
          <ac:picMkLst>
            <pc:docMk/>
            <pc:sldMk cId="2479367076" sldId="1500"/>
            <ac:picMk id="4" creationId="{19044FBF-4E0C-4D23-B592-BCDE4D6EE5E6}"/>
          </ac:picMkLst>
        </pc:picChg>
        <pc:picChg chg="add del mod">
          <ac:chgData name="Richard Orme" userId="8848ce34-9c74-4ac9-9c06-dbfc8e61e81b" providerId="ADAL" clId="{91163479-720C-4366-A5A9-44E4E8C35052}" dt="2020-07-27T12:42:37.221" v="1425" actId="478"/>
          <ac:picMkLst>
            <pc:docMk/>
            <pc:sldMk cId="2479367076" sldId="1500"/>
            <ac:picMk id="5" creationId="{BFCFD0A4-2E3E-4242-AEC6-021ADDBFA304}"/>
          </ac:picMkLst>
        </pc:picChg>
        <pc:picChg chg="add mod">
          <ac:chgData name="Richard Orme" userId="8848ce34-9c74-4ac9-9c06-dbfc8e61e81b" providerId="ADAL" clId="{91163479-720C-4366-A5A9-44E4E8C35052}" dt="2020-07-27T12:43:44.190" v="1601" actId="962"/>
          <ac:picMkLst>
            <pc:docMk/>
            <pc:sldMk cId="2479367076" sldId="1500"/>
            <ac:picMk id="6" creationId="{4A98618B-D0EA-4A39-9746-E1E87C3879F0}"/>
          </ac:picMkLst>
        </pc:picChg>
      </pc:sldChg>
      <pc:sldChg chg="addSp modSp add del mod modNotesTx">
        <pc:chgData name="Richard Orme" userId="8848ce34-9c74-4ac9-9c06-dbfc8e61e81b" providerId="ADAL" clId="{91163479-720C-4366-A5A9-44E4E8C35052}" dt="2020-07-28T17:39:52.752" v="5417" actId="47"/>
        <pc:sldMkLst>
          <pc:docMk/>
          <pc:sldMk cId="3039494806" sldId="1501"/>
        </pc:sldMkLst>
        <pc:spChg chg="mod">
          <ac:chgData name="Richard Orme" userId="8848ce34-9c74-4ac9-9c06-dbfc8e61e81b" providerId="ADAL" clId="{91163479-720C-4366-A5A9-44E4E8C35052}" dt="2020-07-28T13:47:13.088" v="2522" actId="6549"/>
          <ac:spMkLst>
            <pc:docMk/>
            <pc:sldMk cId="3039494806" sldId="1501"/>
            <ac:spMk id="2" creationId="{B8870F64-BA1F-4E01-BFE6-95B62B89FAAE}"/>
          </ac:spMkLst>
        </pc:spChg>
        <pc:spChg chg="mod">
          <ac:chgData name="Richard Orme" userId="8848ce34-9c74-4ac9-9c06-dbfc8e61e81b" providerId="ADAL" clId="{91163479-720C-4366-A5A9-44E4E8C35052}" dt="2020-07-28T17:34:31.815" v="4997" actId="20577"/>
          <ac:spMkLst>
            <pc:docMk/>
            <pc:sldMk cId="3039494806" sldId="1501"/>
            <ac:spMk id="3" creationId="{2539DA2F-C176-4D85-A20B-58B9A1EEEAEC}"/>
          </ac:spMkLst>
        </pc:spChg>
        <pc:picChg chg="add mod">
          <ac:chgData name="Richard Orme" userId="8848ce34-9c74-4ac9-9c06-dbfc8e61e81b" providerId="ADAL" clId="{91163479-720C-4366-A5A9-44E4E8C35052}" dt="2020-07-28T17:36:05.407" v="5400" actId="962"/>
          <ac:picMkLst>
            <pc:docMk/>
            <pc:sldMk cId="3039494806" sldId="1501"/>
            <ac:picMk id="4" creationId="{F6EE2EE1-F12F-4FC1-BC93-EF2AFC54AEED}"/>
          </ac:picMkLst>
        </pc:picChg>
        <pc:picChg chg="add mod">
          <ac:chgData name="Richard Orme" userId="8848ce34-9c74-4ac9-9c06-dbfc8e61e81b" providerId="ADAL" clId="{91163479-720C-4366-A5A9-44E4E8C35052}" dt="2020-07-28T17:36:29.277" v="5401" actId="692"/>
          <ac:picMkLst>
            <pc:docMk/>
            <pc:sldMk cId="3039494806" sldId="1501"/>
            <ac:picMk id="5" creationId="{7646F195-4B0C-44FD-B6CB-64CC7FFB1690}"/>
          </ac:picMkLst>
        </pc:picChg>
      </pc:sldChg>
      <pc:sldChg chg="del modNotesTx">
        <pc:chgData name="Richard Orme" userId="8848ce34-9c74-4ac9-9c06-dbfc8e61e81b" providerId="ADAL" clId="{91163479-720C-4366-A5A9-44E4E8C35052}" dt="2020-07-28T17:41:32.714" v="5426" actId="47"/>
        <pc:sldMkLst>
          <pc:docMk/>
          <pc:sldMk cId="1709034983" sldId="1502"/>
        </pc:sldMkLst>
      </pc:sldChg>
      <pc:sldChg chg="modSp mod modNotesTx">
        <pc:chgData name="Richard Orme" userId="8848ce34-9c74-4ac9-9c06-dbfc8e61e81b" providerId="ADAL" clId="{91163479-720C-4366-A5A9-44E4E8C35052}" dt="2020-07-28T17:06:51.105" v="3542" actId="20577"/>
        <pc:sldMkLst>
          <pc:docMk/>
          <pc:sldMk cId="2146923689" sldId="1503"/>
        </pc:sldMkLst>
        <pc:spChg chg="mod">
          <ac:chgData name="Richard Orme" userId="8848ce34-9c74-4ac9-9c06-dbfc8e61e81b" providerId="ADAL" clId="{91163479-720C-4366-A5A9-44E4E8C35052}" dt="2020-07-28T13:45:10.997" v="2422" actId="20577"/>
          <ac:spMkLst>
            <pc:docMk/>
            <pc:sldMk cId="2146923689" sldId="1503"/>
            <ac:spMk id="2" creationId="{3AC5BE44-CCC5-400E-8981-634DCCBB15A7}"/>
          </ac:spMkLst>
        </pc:spChg>
        <pc:spChg chg="mod">
          <ac:chgData name="Richard Orme" userId="8848ce34-9c74-4ac9-9c06-dbfc8e61e81b" providerId="ADAL" clId="{91163479-720C-4366-A5A9-44E4E8C35052}" dt="2020-07-28T13:46:12.849" v="2521" actId="20577"/>
          <ac:spMkLst>
            <pc:docMk/>
            <pc:sldMk cId="2146923689" sldId="1503"/>
            <ac:spMk id="3" creationId="{0C5FF5AB-164C-40AB-9CCE-8ED44F8A054D}"/>
          </ac:spMkLst>
        </pc:spChg>
      </pc:sldChg>
      <pc:sldChg chg="addSp delSp modSp add mod modNotesTx">
        <pc:chgData name="Richard Orme" userId="8848ce34-9c74-4ac9-9c06-dbfc8e61e81b" providerId="ADAL" clId="{91163479-720C-4366-A5A9-44E4E8C35052}" dt="2020-07-28T17:28:13.224" v="4780" actId="20577"/>
        <pc:sldMkLst>
          <pc:docMk/>
          <pc:sldMk cId="2100517590" sldId="1504"/>
        </pc:sldMkLst>
        <pc:spChg chg="del">
          <ac:chgData name="Richard Orme" userId="8848ce34-9c74-4ac9-9c06-dbfc8e61e81b" providerId="ADAL" clId="{91163479-720C-4366-A5A9-44E4E8C35052}" dt="2020-07-28T16:59:59.152" v="3090" actId="478"/>
          <ac:spMkLst>
            <pc:docMk/>
            <pc:sldMk cId="2100517590" sldId="1504"/>
            <ac:spMk id="5" creationId="{AA60A145-A5FD-4A4C-8632-E193A438BDF2}"/>
          </ac:spMkLst>
        </pc:spChg>
        <pc:picChg chg="add mod">
          <ac:chgData name="Richard Orme" userId="8848ce34-9c74-4ac9-9c06-dbfc8e61e81b" providerId="ADAL" clId="{91163479-720C-4366-A5A9-44E4E8C35052}" dt="2020-07-28T17:00:45.623" v="3095" actId="1076"/>
          <ac:picMkLst>
            <pc:docMk/>
            <pc:sldMk cId="2100517590" sldId="1504"/>
            <ac:picMk id="6" creationId="{4E823E8E-C256-42B0-90C7-23E1877BD4EA}"/>
          </ac:picMkLst>
        </pc:picChg>
      </pc:sldChg>
      <pc:sldChg chg="delSp modSp add mod delAnim modNotesTx">
        <pc:chgData name="Richard Orme" userId="8848ce34-9c74-4ac9-9c06-dbfc8e61e81b" providerId="ADAL" clId="{91163479-720C-4366-A5A9-44E4E8C35052}" dt="2020-07-28T17:23:12.883" v="4458" actId="20577"/>
        <pc:sldMkLst>
          <pc:docMk/>
          <pc:sldMk cId="3046819097" sldId="1505"/>
        </pc:sldMkLst>
        <pc:spChg chg="mod">
          <ac:chgData name="Richard Orme" userId="8848ce34-9c74-4ac9-9c06-dbfc8e61e81b" providerId="ADAL" clId="{91163479-720C-4366-A5A9-44E4E8C35052}" dt="2020-07-28T17:18:47.246" v="4046" actId="20577"/>
          <ac:spMkLst>
            <pc:docMk/>
            <pc:sldMk cId="3046819097" sldId="1505"/>
            <ac:spMk id="2" creationId="{12AE5458-0BA0-464C-ACA3-A5C03FEC6297}"/>
          </ac:spMkLst>
        </pc:spChg>
        <pc:picChg chg="del">
          <ac:chgData name="Richard Orme" userId="8848ce34-9c74-4ac9-9c06-dbfc8e61e81b" providerId="ADAL" clId="{91163479-720C-4366-A5A9-44E4E8C35052}" dt="2020-07-28T17:18:32.361" v="4017" actId="478"/>
          <ac:picMkLst>
            <pc:docMk/>
            <pc:sldMk cId="3046819097" sldId="1505"/>
            <ac:picMk id="3" creationId="{14736F0F-68B3-4E57-9A7F-25A8D63DEC5E}"/>
          </ac:picMkLst>
        </pc:picChg>
        <pc:picChg chg="mod modCrop">
          <ac:chgData name="Richard Orme" userId="8848ce34-9c74-4ac9-9c06-dbfc8e61e81b" providerId="ADAL" clId="{91163479-720C-4366-A5A9-44E4E8C35052}" dt="2020-07-28T17:19:36.265" v="4051" actId="732"/>
          <ac:picMkLst>
            <pc:docMk/>
            <pc:sldMk cId="3046819097" sldId="1505"/>
            <ac:picMk id="4" creationId="{116F99CC-F50B-4458-9BDB-224BD1572C8C}"/>
          </ac:picMkLst>
        </pc:picChg>
        <pc:picChg chg="del">
          <ac:chgData name="Richard Orme" userId="8848ce34-9c74-4ac9-9c06-dbfc8e61e81b" providerId="ADAL" clId="{91163479-720C-4366-A5A9-44E4E8C35052}" dt="2020-07-28T17:16:20.943" v="3941" actId="478"/>
          <ac:picMkLst>
            <pc:docMk/>
            <pc:sldMk cId="3046819097" sldId="1505"/>
            <ac:picMk id="5" creationId="{D2B56235-AFB7-4807-9564-82879B009671}"/>
          </ac:picMkLst>
        </pc:picChg>
      </pc:sldChg>
      <pc:sldChg chg="add del">
        <pc:chgData name="Richard Orme" userId="8848ce34-9c74-4ac9-9c06-dbfc8e61e81b" providerId="ADAL" clId="{91163479-720C-4366-A5A9-44E4E8C35052}" dt="2020-07-28T17:19:55.687" v="4052" actId="47"/>
        <pc:sldMkLst>
          <pc:docMk/>
          <pc:sldMk cId="3537731661" sldId="1506"/>
        </pc:sldMkLst>
      </pc:sldChg>
      <pc:sldChg chg="delSp modSp add mod modAnim modNotesTx">
        <pc:chgData name="Richard Orme" userId="8848ce34-9c74-4ac9-9c06-dbfc8e61e81b" providerId="ADAL" clId="{91163479-720C-4366-A5A9-44E4E8C35052}" dt="2020-07-28T17:22:08.145" v="4287" actId="20577"/>
        <pc:sldMkLst>
          <pc:docMk/>
          <pc:sldMk cId="326398087" sldId="1507"/>
        </pc:sldMkLst>
        <pc:spChg chg="mod">
          <ac:chgData name="Richard Orme" userId="8848ce34-9c74-4ac9-9c06-dbfc8e61e81b" providerId="ADAL" clId="{91163479-720C-4366-A5A9-44E4E8C35052}" dt="2020-07-28T17:17:57.820" v="4011" actId="404"/>
          <ac:spMkLst>
            <pc:docMk/>
            <pc:sldMk cId="326398087" sldId="1507"/>
            <ac:spMk id="2" creationId="{12AE5458-0BA0-464C-ACA3-A5C03FEC6297}"/>
          </ac:spMkLst>
        </pc:spChg>
        <pc:picChg chg="del">
          <ac:chgData name="Richard Orme" userId="8848ce34-9c74-4ac9-9c06-dbfc8e61e81b" providerId="ADAL" clId="{91163479-720C-4366-A5A9-44E4E8C35052}" dt="2020-07-28T17:18:03.617" v="4012" actId="478"/>
          <ac:picMkLst>
            <pc:docMk/>
            <pc:sldMk cId="326398087" sldId="1507"/>
            <ac:picMk id="3" creationId="{14736F0F-68B3-4E57-9A7F-25A8D63DEC5E}"/>
          </ac:picMkLst>
        </pc:picChg>
        <pc:picChg chg="del">
          <ac:chgData name="Richard Orme" userId="8848ce34-9c74-4ac9-9c06-dbfc8e61e81b" providerId="ADAL" clId="{91163479-720C-4366-A5A9-44E4E8C35052}" dt="2020-07-28T17:18:04.811" v="4013" actId="478"/>
          <ac:picMkLst>
            <pc:docMk/>
            <pc:sldMk cId="326398087" sldId="1507"/>
            <ac:picMk id="4" creationId="{116F99CC-F50B-4458-9BDB-224BD1572C8C}"/>
          </ac:picMkLst>
        </pc:picChg>
        <pc:picChg chg="mod">
          <ac:chgData name="Richard Orme" userId="8848ce34-9c74-4ac9-9c06-dbfc8e61e81b" providerId="ADAL" clId="{91163479-720C-4366-A5A9-44E4E8C35052}" dt="2020-07-28T17:18:09.256" v="4014" actId="1076"/>
          <ac:picMkLst>
            <pc:docMk/>
            <pc:sldMk cId="326398087" sldId="1507"/>
            <ac:picMk id="5" creationId="{D2B56235-AFB7-4807-9564-82879B009671}"/>
          </ac:picMkLst>
        </pc:picChg>
      </pc:sldChg>
      <pc:sldChg chg="addSp delSp modSp mod">
        <pc:chgData name="Richard Orme" userId="8848ce34-9c74-4ac9-9c06-dbfc8e61e81b" providerId="ADAL" clId="{91163479-720C-4366-A5A9-44E4E8C35052}" dt="2020-07-28T17:38:58.342" v="5410" actId="14100"/>
        <pc:sldMkLst>
          <pc:docMk/>
          <pc:sldMk cId="1853471615" sldId="1508"/>
        </pc:sldMkLst>
        <pc:picChg chg="del">
          <ac:chgData name="Richard Orme" userId="8848ce34-9c74-4ac9-9c06-dbfc8e61e81b" providerId="ADAL" clId="{91163479-720C-4366-A5A9-44E4E8C35052}" dt="2020-07-28T17:38:50.240" v="5407" actId="478"/>
          <ac:picMkLst>
            <pc:docMk/>
            <pc:sldMk cId="1853471615" sldId="1508"/>
            <ac:picMk id="5" creationId="{F6EE2EE1-F12F-4FC1-BC93-EF2AFC54AEED}"/>
          </ac:picMkLst>
        </pc:picChg>
        <pc:picChg chg="add mod">
          <ac:chgData name="Richard Orme" userId="8848ce34-9c74-4ac9-9c06-dbfc8e61e81b" providerId="ADAL" clId="{91163479-720C-4366-A5A9-44E4E8C35052}" dt="2020-07-28T17:38:58.342" v="5410" actId="14100"/>
          <ac:picMkLst>
            <pc:docMk/>
            <pc:sldMk cId="1853471615" sldId="1508"/>
            <ac:picMk id="6" creationId="{DA0CB9E4-D92F-4344-9377-2188F871EDD8}"/>
          </ac:picMkLst>
        </pc:picChg>
      </pc:sldChg>
      <pc:sldChg chg="modSp del mod">
        <pc:chgData name="Richard Orme" userId="8848ce34-9c74-4ac9-9c06-dbfc8e61e81b" providerId="ADAL" clId="{91163479-720C-4366-A5A9-44E4E8C35052}" dt="2020-07-28T17:38:11.146" v="5406"/>
        <pc:sldMkLst>
          <pc:docMk/>
          <pc:sldMk cId="4197115262" sldId="1508"/>
        </pc:sldMkLst>
        <pc:spChg chg="mod">
          <ac:chgData name="Richard Orme" userId="8848ce34-9c74-4ac9-9c06-dbfc8e61e81b" providerId="ADAL" clId="{91163479-720C-4366-A5A9-44E4E8C35052}" dt="2020-07-28T17:38:09.367" v="5404" actId="6549"/>
          <ac:spMkLst>
            <pc:docMk/>
            <pc:sldMk cId="4197115262" sldId="1508"/>
            <ac:spMk id="2" creationId="{B8870F64-BA1F-4E01-BFE6-95B62B89FAAE}"/>
          </ac:spMkLst>
        </pc:spChg>
      </pc:sldChg>
      <pc:sldChg chg="addSp delSp modSp del mod">
        <pc:chgData name="Richard Orme" userId="8848ce34-9c74-4ac9-9c06-dbfc8e61e81b" providerId="ADAL" clId="{91163479-720C-4366-A5A9-44E4E8C35052}" dt="2020-07-28T17:39:37.724" v="5416" actId="1076"/>
        <pc:sldMkLst>
          <pc:docMk/>
          <pc:sldMk cId="4155384569" sldId="1509"/>
        </pc:sldMkLst>
        <pc:spChg chg="mod">
          <ac:chgData name="Richard Orme" userId="8848ce34-9c74-4ac9-9c06-dbfc8e61e81b" providerId="ADAL" clId="{91163479-720C-4366-A5A9-44E4E8C35052}" dt="2020-07-28T17:39:32.792" v="5414" actId="14100"/>
          <ac:spMkLst>
            <pc:docMk/>
            <pc:sldMk cId="4155384569" sldId="1509"/>
            <ac:spMk id="3" creationId="{2539DA2F-C176-4D85-A20B-58B9A1EEEAEC}"/>
          </ac:spMkLst>
        </pc:spChg>
        <pc:picChg chg="del">
          <ac:chgData name="Richard Orme" userId="8848ce34-9c74-4ac9-9c06-dbfc8e61e81b" providerId="ADAL" clId="{91163479-720C-4366-A5A9-44E4E8C35052}" dt="2020-07-28T17:39:05.712" v="5411" actId="478"/>
          <ac:picMkLst>
            <pc:docMk/>
            <pc:sldMk cId="4155384569" sldId="1509"/>
            <ac:picMk id="4" creationId="{46B1DAAE-F608-4F01-BBB8-93CCA22737E0}"/>
          </ac:picMkLst>
        </pc:picChg>
        <pc:picChg chg="add mod">
          <ac:chgData name="Richard Orme" userId="8848ce34-9c74-4ac9-9c06-dbfc8e61e81b" providerId="ADAL" clId="{91163479-720C-4366-A5A9-44E4E8C35052}" dt="2020-07-28T17:39:37.724" v="5416" actId="1076"/>
          <ac:picMkLst>
            <pc:docMk/>
            <pc:sldMk cId="4155384569" sldId="1509"/>
            <ac:picMk id="5" creationId="{CB9AB366-226E-46D2-BEE7-C72726D97366}"/>
          </ac:picMkLst>
        </pc:picChg>
      </pc:sldChg>
      <pc:sldChg chg="modSp mod">
        <pc:chgData name="Richard Orme" userId="8848ce34-9c74-4ac9-9c06-dbfc8e61e81b" providerId="ADAL" clId="{91163479-720C-4366-A5A9-44E4E8C35052}" dt="2020-07-28T17:41:07.258" v="5425" actId="20577"/>
        <pc:sldMkLst>
          <pc:docMk/>
          <pc:sldMk cId="380691476" sldId="1510"/>
        </pc:sldMkLst>
        <pc:spChg chg="mod">
          <ac:chgData name="Richard Orme" userId="8848ce34-9c74-4ac9-9c06-dbfc8e61e81b" providerId="ADAL" clId="{91163479-720C-4366-A5A9-44E4E8C35052}" dt="2020-07-28T17:41:07.258" v="5425" actId="20577"/>
          <ac:spMkLst>
            <pc:docMk/>
            <pc:sldMk cId="380691476" sldId="1510"/>
            <ac:spMk id="2" creationId="{3AC5BE44-CCC5-400E-8981-634DCCBB15A7}"/>
          </ac:spMkLst>
        </pc:spChg>
      </pc:sldChg>
    </pc:docChg>
  </pc:docChgLst>
  <pc:docChgLst>
    <pc:chgData name="Dave" userId="ee78835e-fb94-4ec5-86f2-a9891869c42d" providerId="ADAL" clId="{4BC64B53-F894-456B-8B86-C667A45E2351}"/>
    <pc:docChg chg="undo redo custSel addSld delSld modSld">
      <pc:chgData name="Dave" userId="ee78835e-fb94-4ec5-86f2-a9891869c42d" providerId="ADAL" clId="{4BC64B53-F894-456B-8B86-C667A45E2351}" dt="2020-07-29T11:35:16.571" v="367" actId="20577"/>
      <pc:docMkLst>
        <pc:docMk/>
      </pc:docMkLst>
      <pc:sldChg chg="modSp mod">
        <pc:chgData name="Dave" userId="ee78835e-fb94-4ec5-86f2-a9891869c42d" providerId="ADAL" clId="{4BC64B53-F894-456B-8B86-C667A45E2351}" dt="2020-07-28T15:59:27.972" v="135" actId="6549"/>
        <pc:sldMkLst>
          <pc:docMk/>
          <pc:sldMk cId="418620656" sldId="340"/>
        </pc:sldMkLst>
        <pc:spChg chg="mod">
          <ac:chgData name="Dave" userId="ee78835e-fb94-4ec5-86f2-a9891869c42d" providerId="ADAL" clId="{4BC64B53-F894-456B-8B86-C667A45E2351}" dt="2020-07-28T15:59:27.972" v="135" actId="6549"/>
          <ac:spMkLst>
            <pc:docMk/>
            <pc:sldMk cId="418620656" sldId="340"/>
            <ac:spMk id="2" creationId="{B7ED704B-52F2-4272-ACE5-C1C2B8D88DB3}"/>
          </ac:spMkLst>
        </pc:spChg>
        <pc:spChg chg="mod">
          <ac:chgData name="Dave" userId="ee78835e-fb94-4ec5-86f2-a9891869c42d" providerId="ADAL" clId="{4BC64B53-F894-456B-8B86-C667A45E2351}" dt="2020-07-28T15:54:42.956" v="133" actId="20577"/>
          <ac:spMkLst>
            <pc:docMk/>
            <pc:sldMk cId="418620656" sldId="340"/>
            <ac:spMk id="3" creationId="{35A952D5-F604-40B5-80F2-17ECF2850D97}"/>
          </ac:spMkLst>
        </pc:spChg>
      </pc:sldChg>
      <pc:sldChg chg="addSp modSp mod">
        <pc:chgData name="Dave" userId="ee78835e-fb94-4ec5-86f2-a9891869c42d" providerId="ADAL" clId="{4BC64B53-F894-456B-8B86-C667A45E2351}" dt="2020-07-28T16:20:14.059" v="255" actId="2711"/>
        <pc:sldMkLst>
          <pc:docMk/>
          <pc:sldMk cId="4034811997" sldId="1470"/>
        </pc:sldMkLst>
        <pc:spChg chg="add mod">
          <ac:chgData name="Dave" userId="ee78835e-fb94-4ec5-86f2-a9891869c42d" providerId="ADAL" clId="{4BC64B53-F894-456B-8B86-C667A45E2351}" dt="2020-07-28T16:20:14.059" v="255" actId="2711"/>
          <ac:spMkLst>
            <pc:docMk/>
            <pc:sldMk cId="4034811997" sldId="1470"/>
            <ac:spMk id="5" creationId="{AA60A145-A5FD-4A4C-8632-E193A438BDF2}"/>
          </ac:spMkLst>
        </pc:spChg>
      </pc:sldChg>
      <pc:sldChg chg="mod modShow">
        <pc:chgData name="Dave" userId="ee78835e-fb94-4ec5-86f2-a9891869c42d" providerId="ADAL" clId="{4BC64B53-F894-456B-8B86-C667A45E2351}" dt="2020-07-28T16:16:24.864" v="204" actId="729"/>
        <pc:sldMkLst>
          <pc:docMk/>
          <pc:sldMk cId="975721141" sldId="1491"/>
        </pc:sldMkLst>
      </pc:sldChg>
      <pc:sldChg chg="addSp delSp modSp mod">
        <pc:chgData name="Dave" userId="ee78835e-fb94-4ec5-86f2-a9891869c42d" providerId="ADAL" clId="{4BC64B53-F894-456B-8B86-C667A45E2351}" dt="2020-07-29T11:35:16.571" v="367" actId="20577"/>
        <pc:sldMkLst>
          <pc:docMk/>
          <pc:sldMk cId="2479367076" sldId="1500"/>
        </pc:sldMkLst>
        <pc:spChg chg="mod">
          <ac:chgData name="Dave" userId="ee78835e-fb94-4ec5-86f2-a9891869c42d" providerId="ADAL" clId="{4BC64B53-F894-456B-8B86-C667A45E2351}" dt="2020-07-28T16:17:00.021" v="215" actId="6549"/>
          <ac:spMkLst>
            <pc:docMk/>
            <pc:sldMk cId="2479367076" sldId="1500"/>
            <ac:spMk id="3" creationId="{478E3186-2019-D946-8C67-BE83FFBCC65E}"/>
          </ac:spMkLst>
        </pc:spChg>
        <pc:spChg chg="add del mod">
          <ac:chgData name="Dave" userId="ee78835e-fb94-4ec5-86f2-a9891869c42d" providerId="ADAL" clId="{4BC64B53-F894-456B-8B86-C667A45E2351}" dt="2020-07-28T16:17:48.332" v="254" actId="478"/>
          <ac:spMkLst>
            <pc:docMk/>
            <pc:sldMk cId="2479367076" sldId="1500"/>
            <ac:spMk id="4" creationId="{7B0AB096-4DC1-4AB9-89BF-8A8D53AA7DA0}"/>
          </ac:spMkLst>
        </pc:spChg>
        <pc:spChg chg="add mod">
          <ac:chgData name="Dave" userId="ee78835e-fb94-4ec5-86f2-a9891869c42d" providerId="ADAL" clId="{4BC64B53-F894-456B-8B86-C667A45E2351}" dt="2020-07-29T11:35:16.571" v="367" actId="20577"/>
          <ac:spMkLst>
            <pc:docMk/>
            <pc:sldMk cId="2479367076" sldId="1500"/>
            <ac:spMk id="5" creationId="{65AB13C6-E389-474E-85B6-D3A5EB5F8601}"/>
          </ac:spMkLst>
        </pc:spChg>
      </pc:sldChg>
      <pc:sldChg chg="addSp delSp modSp new del mod">
        <pc:chgData name="Dave" userId="ee78835e-fb94-4ec5-86f2-a9891869c42d" providerId="ADAL" clId="{4BC64B53-F894-456B-8B86-C667A45E2351}" dt="2020-07-28T10:22:49.696" v="6" actId="2696"/>
        <pc:sldMkLst>
          <pc:docMk/>
          <pc:sldMk cId="3649414225" sldId="1504"/>
        </pc:sldMkLst>
        <pc:spChg chg="del">
          <ac:chgData name="Dave" userId="ee78835e-fb94-4ec5-86f2-a9891869c42d" providerId="ADAL" clId="{4BC64B53-F894-456B-8B86-C667A45E2351}" dt="2020-07-28T10:17:02.098" v="1"/>
          <ac:spMkLst>
            <pc:docMk/>
            <pc:sldMk cId="3649414225" sldId="1504"/>
            <ac:spMk id="3" creationId="{78D658B1-37C3-432E-A828-7F5CC1E9C83A}"/>
          </ac:spMkLst>
        </pc:spChg>
        <pc:picChg chg="add mod">
          <ac:chgData name="Dave" userId="ee78835e-fb94-4ec5-86f2-a9891869c42d" providerId="ADAL" clId="{4BC64B53-F894-456B-8B86-C667A45E2351}" dt="2020-07-28T10:17:20.241" v="5" actId="1076"/>
          <ac:picMkLst>
            <pc:docMk/>
            <pc:sldMk cId="3649414225" sldId="1504"/>
            <ac:picMk id="5" creationId="{403917FC-C72B-4266-92D1-8D76BFB8536C}"/>
          </ac:picMkLst>
        </pc:picChg>
      </pc:sldChg>
    </pc:docChg>
  </pc:docChgLst>
  <pc:docChgLst>
    <pc:chgData name="Nancy Zhang" userId="S::nzhang_prcvi.org#ext#@daisy.org::704d79e8-82b6-4636-b3ed-daa43f4bbe87" providerId="AD" clId="Web-{3070857B-3403-748F-F64A-F8942EC2E528}"/>
    <pc:docChg chg="addSld delSld modSld">
      <pc:chgData name="Nancy Zhang" userId="S::nzhang_prcvi.org#ext#@daisy.org::704d79e8-82b6-4636-b3ed-daa43f4bbe87" providerId="AD" clId="Web-{3070857B-3403-748F-F64A-F8942EC2E528}" dt="2020-07-27T17:38:59.280" v="13"/>
      <pc:docMkLst>
        <pc:docMk/>
      </pc:docMkLst>
      <pc:sldChg chg="modSp">
        <pc:chgData name="Nancy Zhang" userId="S::nzhang_prcvi.org#ext#@daisy.org::704d79e8-82b6-4636-b3ed-daa43f4bbe87" providerId="AD" clId="Web-{3070857B-3403-748F-F64A-F8942EC2E528}" dt="2020-07-27T17:07:31.130" v="10" actId="20577"/>
        <pc:sldMkLst>
          <pc:docMk/>
          <pc:sldMk cId="2146923689" sldId="1503"/>
        </pc:sldMkLst>
        <pc:spChg chg="mod">
          <ac:chgData name="Nancy Zhang" userId="S::nzhang_prcvi.org#ext#@daisy.org::704d79e8-82b6-4636-b3ed-daa43f4bbe87" providerId="AD" clId="Web-{3070857B-3403-748F-F64A-F8942EC2E528}" dt="2020-07-27T17:07:31.130" v="10" actId="20577"/>
          <ac:spMkLst>
            <pc:docMk/>
            <pc:sldMk cId="2146923689" sldId="1503"/>
            <ac:spMk id="3" creationId="{0C5FF5AB-164C-40AB-9CCE-8ED44F8A054D}"/>
          </ac:spMkLst>
        </pc:spChg>
      </pc:sldChg>
      <pc:sldChg chg="new del">
        <pc:chgData name="Nancy Zhang" userId="S::nzhang_prcvi.org#ext#@daisy.org::704d79e8-82b6-4636-b3ed-daa43f4bbe87" providerId="AD" clId="Web-{3070857B-3403-748F-F64A-F8942EC2E528}" dt="2020-07-27T17:38:59.280" v="13"/>
        <pc:sldMkLst>
          <pc:docMk/>
          <pc:sldMk cId="4002386451" sldId="1504"/>
        </pc:sldMkLst>
      </pc:sldChg>
    </pc:docChg>
  </pc:docChgLst>
  <pc:docChgLst>
    <pc:chgData name="luc.audrain@editnatax.info" userId="S::urn:spo:guest#luc.audrain@editnatax.info::" providerId="AD" clId="Web-{9CE93856-BAB8-8FAA-7AEF-32629F0BCB42}"/>
    <pc:docChg chg="modSld">
      <pc:chgData name="luc.audrain@editnatax.info" userId="S::urn:spo:guest#luc.audrain@editnatax.info::" providerId="AD" clId="Web-{9CE93856-BAB8-8FAA-7AEF-32629F0BCB42}" dt="2020-04-18T05:46:19.535" v="24" actId="20577"/>
      <pc:docMkLst>
        <pc:docMk/>
      </pc:docMkLst>
      <pc:sldChg chg="addSp delSp modSp">
        <pc:chgData name="luc.audrain@editnatax.info" userId="S::urn:spo:guest#luc.audrain@editnatax.info::" providerId="AD" clId="Web-{9CE93856-BAB8-8FAA-7AEF-32629F0BCB42}" dt="2020-04-18T05:46:19.535" v="24" actId="20577"/>
        <pc:sldMkLst>
          <pc:docMk/>
          <pc:sldMk cId="2533990397" sldId="328"/>
        </pc:sldMkLst>
        <pc:spChg chg="mod">
          <ac:chgData name="luc.audrain@editnatax.info" userId="S::urn:spo:guest#luc.audrain@editnatax.info::" providerId="AD" clId="Web-{9CE93856-BAB8-8FAA-7AEF-32629F0BCB42}" dt="2020-04-18T05:46:19.535" v="24" actId="20577"/>
          <ac:spMkLst>
            <pc:docMk/>
            <pc:sldMk cId="2533990397" sldId="328"/>
            <ac:spMk id="3" creationId="{0EEE9AD7-3D9B-4E85-B041-60B8D8F86573}"/>
          </ac:spMkLst>
        </pc:spChg>
        <pc:picChg chg="add mod">
          <ac:chgData name="luc.audrain@editnatax.info" userId="S::urn:spo:guest#luc.audrain@editnatax.info::" providerId="AD" clId="Web-{9CE93856-BAB8-8FAA-7AEF-32629F0BCB42}" dt="2020-04-18T05:45:42.500" v="6" actId="14100"/>
          <ac:picMkLst>
            <pc:docMk/>
            <pc:sldMk cId="2533990397" sldId="328"/>
            <ac:picMk id="2" creationId="{E9C862B2-A8BF-4595-A703-B098A7B1562B}"/>
          </ac:picMkLst>
        </pc:picChg>
        <pc:picChg chg="del">
          <ac:chgData name="luc.audrain@editnatax.info" userId="S::urn:spo:guest#luc.audrain@editnatax.info::" providerId="AD" clId="Web-{9CE93856-BAB8-8FAA-7AEF-32629F0BCB42}" dt="2020-04-18T05:44:13.664" v="0"/>
          <ac:picMkLst>
            <pc:docMk/>
            <pc:sldMk cId="2533990397" sldId="328"/>
            <ac:picMk id="6" creationId="{44550E02-1B9E-49BF-BD57-BCE434EB1DDB}"/>
          </ac:picMkLst>
        </pc:picChg>
      </pc:sldChg>
    </pc:docChg>
  </pc:docChgLst>
  <pc:docChgLst>
    <pc:chgData name="luc.audrain@editnatax.info" userId="S::urn:spo:guest#luc.audrain@editnatax.info::" providerId="AD" clId="Web-{9556D6FA-1FC6-42A3-9992-D175D7A65B25}"/>
    <pc:docChg chg="modSld">
      <pc:chgData name="luc.audrain@editnatax.info" userId="S::urn:spo:guest#luc.audrain@editnatax.info::" providerId="AD" clId="Web-{9556D6FA-1FC6-42A3-9992-D175D7A65B25}" dt="2020-05-04T11:52:43.477" v="10" actId="20577"/>
      <pc:docMkLst>
        <pc:docMk/>
      </pc:docMkLst>
      <pc:sldChg chg="modSp">
        <pc:chgData name="luc.audrain@editnatax.info" userId="S::urn:spo:guest#luc.audrain@editnatax.info::" providerId="AD" clId="Web-{9556D6FA-1FC6-42A3-9992-D175D7A65B25}" dt="2020-05-04T11:52:43.477" v="10" actId="20577"/>
        <pc:sldMkLst>
          <pc:docMk/>
          <pc:sldMk cId="418620656" sldId="340"/>
        </pc:sldMkLst>
        <pc:spChg chg="mod">
          <ac:chgData name="luc.audrain@editnatax.info" userId="S::urn:spo:guest#luc.audrain@editnatax.info::" providerId="AD" clId="Web-{9556D6FA-1FC6-42A3-9992-D175D7A65B25}" dt="2020-05-04T11:52:43.477" v="10" actId="20577"/>
          <ac:spMkLst>
            <pc:docMk/>
            <pc:sldMk cId="418620656" sldId="340"/>
            <ac:spMk id="14" creationId="{4D6D521B-B842-4D47-914B-87ABED6FD2DD}"/>
          </ac:spMkLst>
        </pc:spChg>
      </pc:sldChg>
    </pc:docChg>
  </pc:docChgLst>
  <pc:docChgLst>
    <pc:chgData name="Dave" userId="ee78835e-fb94-4ec5-86f2-a9891869c42d" providerId="ADAL" clId="{2C2DA544-D8E5-4316-B544-EB415794D632}"/>
    <pc:docChg chg="modSld">
      <pc:chgData name="Dave" userId="ee78835e-fb94-4ec5-86f2-a9891869c42d" providerId="ADAL" clId="{2C2DA544-D8E5-4316-B544-EB415794D632}" dt="2020-05-07T21:06:08.631" v="2" actId="1076"/>
      <pc:docMkLst>
        <pc:docMk/>
      </pc:docMkLst>
      <pc:sldChg chg="addSp modSp mod">
        <pc:chgData name="Dave" userId="ee78835e-fb94-4ec5-86f2-a9891869c42d" providerId="ADAL" clId="{2C2DA544-D8E5-4316-B544-EB415794D632}" dt="2020-05-07T21:06:08.631" v="2" actId="1076"/>
        <pc:sldMkLst>
          <pc:docMk/>
          <pc:sldMk cId="0" sldId="256"/>
        </pc:sldMkLst>
        <pc:spChg chg="mod">
          <ac:chgData name="Dave" userId="ee78835e-fb94-4ec5-86f2-a9891869c42d" providerId="ADAL" clId="{2C2DA544-D8E5-4316-B544-EB415794D632}" dt="2020-05-07T21:06:08.631" v="2" actId="1076"/>
          <ac:spMkLst>
            <pc:docMk/>
            <pc:sldMk cId="0" sldId="256"/>
            <ac:spMk id="3" creationId="{E6A15FFE-087B-4DE7-9DC0-97AA045FF8C7}"/>
          </ac:spMkLst>
        </pc:spChg>
        <pc:spChg chg="add mod">
          <ac:chgData name="Dave" userId="ee78835e-fb94-4ec5-86f2-a9891869c42d" providerId="ADAL" clId="{2C2DA544-D8E5-4316-B544-EB415794D632}" dt="2020-05-07T21:05:52.557" v="0"/>
          <ac:spMkLst>
            <pc:docMk/>
            <pc:sldMk cId="0" sldId="256"/>
            <ac:spMk id="9" creationId="{E4BA0B72-4877-4746-845B-3FDF33D15F03}"/>
          </ac:spMkLst>
        </pc:spChg>
        <pc:spChg chg="mod">
          <ac:chgData name="Dave" userId="ee78835e-fb94-4ec5-86f2-a9891869c42d" providerId="ADAL" clId="{2C2DA544-D8E5-4316-B544-EB415794D632}" dt="2020-05-07T21:06:05.114" v="1" actId="1076"/>
          <ac:spMkLst>
            <pc:docMk/>
            <pc:sldMk cId="0" sldId="256"/>
            <ac:spMk id="2050" creationId="{00000000-0000-0000-0000-000000000000}"/>
          </ac:spMkLst>
        </pc:spChg>
        <pc:picChg chg="add mod">
          <ac:chgData name="Dave" userId="ee78835e-fb94-4ec5-86f2-a9891869c42d" providerId="ADAL" clId="{2C2DA544-D8E5-4316-B544-EB415794D632}" dt="2020-05-07T21:05:52.557" v="0"/>
          <ac:picMkLst>
            <pc:docMk/>
            <pc:sldMk cId="0" sldId="256"/>
            <ac:picMk id="8" creationId="{DA921856-4C99-4193-B56C-66CF70C999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latin typeface="Atkinson Hyperlegible" pitchFamily="2"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CF44AA-4744-6646-82AB-C70B26E17357}" type="datetimeFigureOut">
              <a:rPr lang="en-US" smtClean="0">
                <a:latin typeface="Atkinson Hyperlegible" pitchFamily="2" charset="0"/>
              </a:rPr>
              <a:t>8/3/2020</a:t>
            </a:fld>
            <a:endParaRPr lang="en-US">
              <a:latin typeface="Atkinson Hyperlegible" pitchFamily="2"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latin typeface="Atkinson Hyperlegible" pitchFamily="2"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091A948-991E-154C-B8DA-470907FE1357}" type="slidenum">
              <a:rPr lang="en-US" smtClean="0">
                <a:latin typeface="Atkinson Hyperlegible" pitchFamily="2" charset="0"/>
              </a:rPr>
              <a:t>‹#›</a:t>
            </a:fld>
            <a:endParaRPr lang="en-US">
              <a:latin typeface="Atkinson Hyperlegible" pitchFamily="2" charset="0"/>
            </a:endParaRPr>
          </a:p>
        </p:txBody>
      </p:sp>
    </p:spTree>
    <p:extLst>
      <p:ext uri="{BB962C8B-B14F-4D97-AF65-F5344CB8AC3E}">
        <p14:creationId xmlns:p14="http://schemas.microsoft.com/office/powerpoint/2010/main" val="286141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tkinson Hyperlegible" pitchFamily="2" charset="0"/>
              </a:defRPr>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tkinson Hyperlegible" pitchFamily="2" charset="0"/>
              </a:defRPr>
            </a:lvl1pPr>
          </a:lstStyle>
          <a:p>
            <a:endParaRPr lang="en-US"/>
          </a:p>
        </p:txBody>
      </p:sp>
      <p:sp>
        <p:nvSpPr>
          <p:cNvPr id="2355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tkinson Hyperlegible" pitchFamily="2" charset="0"/>
              </a:defRPr>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tkinson Hyperlegible" pitchFamily="2" charset="0"/>
              </a:defRPr>
            </a:lvl1pPr>
          </a:lstStyle>
          <a:p>
            <a:fld id="{28D9DAB4-01EC-4B0C-A643-E9764FC72C27}" type="slidenum">
              <a:rPr lang="en-US" smtClean="0"/>
              <a:pPr/>
              <a:t>‹#›</a:t>
            </a:fld>
            <a:endParaRPr lang="en-US"/>
          </a:p>
        </p:txBody>
      </p:sp>
    </p:spTree>
    <p:extLst>
      <p:ext uri="{BB962C8B-B14F-4D97-AF65-F5344CB8AC3E}">
        <p14:creationId xmlns:p14="http://schemas.microsoft.com/office/powerpoint/2010/main" val="1017045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tkinson Hyperlegible" pitchFamily="2" charset="0"/>
        <a:ea typeface="+mn-ea"/>
        <a:cs typeface="+mn-cs"/>
      </a:defRPr>
    </a:lvl1pPr>
    <a:lvl2pPr marL="457200" algn="l" rtl="0" fontAlgn="base">
      <a:spcBef>
        <a:spcPct val="30000"/>
      </a:spcBef>
      <a:spcAft>
        <a:spcPct val="0"/>
      </a:spcAft>
      <a:defRPr sz="1200" kern="1200">
        <a:solidFill>
          <a:schemeClr val="tx1"/>
        </a:solidFill>
        <a:latin typeface="Atkinson Hyperlegible" pitchFamily="2" charset="0"/>
        <a:ea typeface="+mn-ea"/>
        <a:cs typeface="+mn-cs"/>
      </a:defRPr>
    </a:lvl2pPr>
    <a:lvl3pPr marL="914400" algn="l" rtl="0" fontAlgn="base">
      <a:spcBef>
        <a:spcPct val="30000"/>
      </a:spcBef>
      <a:spcAft>
        <a:spcPct val="0"/>
      </a:spcAft>
      <a:defRPr sz="1200" kern="1200">
        <a:solidFill>
          <a:schemeClr val="tx1"/>
        </a:solidFill>
        <a:latin typeface="Atkinson Hyperlegible" pitchFamily="2" charset="0"/>
        <a:ea typeface="+mn-ea"/>
        <a:cs typeface="+mn-cs"/>
      </a:defRPr>
    </a:lvl3pPr>
    <a:lvl4pPr marL="1371600" algn="l" rtl="0" fontAlgn="base">
      <a:spcBef>
        <a:spcPct val="30000"/>
      </a:spcBef>
      <a:spcAft>
        <a:spcPct val="0"/>
      </a:spcAft>
      <a:defRPr sz="1200" kern="1200">
        <a:solidFill>
          <a:schemeClr val="tx1"/>
        </a:solidFill>
        <a:latin typeface="Atkinson Hyperlegible" pitchFamily="2" charset="0"/>
        <a:ea typeface="+mn-ea"/>
        <a:cs typeface="+mn-cs"/>
      </a:defRPr>
    </a:lvl4pPr>
    <a:lvl5pPr marL="1828800" algn="l" rtl="0" fontAlgn="base">
      <a:spcBef>
        <a:spcPct val="30000"/>
      </a:spcBef>
      <a:spcAft>
        <a:spcPct val="0"/>
      </a:spcAft>
      <a:defRPr sz="1200" kern="1200">
        <a:solidFill>
          <a:schemeClr val="tx1"/>
        </a:solidFill>
        <a:latin typeface="Atkinson Hyperlegibl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pPr/>
              <a:t>1</a:t>
            </a:fld>
            <a:endParaRPr lang="en-US"/>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sz="2000" dirty="0"/>
          </a:p>
        </p:txBody>
      </p:sp>
    </p:spTree>
    <p:extLst>
      <p:ext uri="{BB962C8B-B14F-4D97-AF65-F5344CB8AC3E}">
        <p14:creationId xmlns:p14="http://schemas.microsoft.com/office/powerpoint/2010/main" val="2402858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Edit document properties in File / Info / Properties / Advanced properties</a:t>
            </a:r>
          </a:p>
          <a:p>
            <a:r>
              <a:rPr lang="en-US"/>
              <a:t>In General you can add Title and Author.</a:t>
            </a:r>
          </a:p>
          <a:p>
            <a:r>
              <a:rPr lang="en-US"/>
              <a:t>In custom you can add ISBN, publisher, rights, description.</a:t>
            </a:r>
          </a:p>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15</a:t>
            </a:fld>
            <a:endParaRPr lang="en-US"/>
          </a:p>
        </p:txBody>
      </p:sp>
    </p:spTree>
    <p:extLst>
      <p:ext uri="{BB962C8B-B14F-4D97-AF65-F5344CB8AC3E}">
        <p14:creationId xmlns:p14="http://schemas.microsoft.com/office/powerpoint/2010/main" val="388382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Joseph:</a:t>
            </a:r>
          </a:p>
          <a:p>
            <a:r>
              <a:rPr lang="en-US"/>
              <a:t>The cover image is usually for display in a library view or as a thumbnail in a catalog.</a:t>
            </a:r>
          </a:p>
          <a:p>
            <a:r>
              <a:rPr lang="en-US"/>
              <a:t>By default a thumbnail of the first page is generated by the tool. Alternatively, an image on the local device or from within the Word document can be selected.</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16</a:t>
            </a:fld>
            <a:endParaRPr lang="en-US"/>
          </a:p>
        </p:txBody>
      </p:sp>
    </p:spTree>
    <p:extLst>
      <p:ext uri="{BB962C8B-B14F-4D97-AF65-F5344CB8AC3E}">
        <p14:creationId xmlns:p14="http://schemas.microsoft.com/office/powerpoint/2010/main" val="332924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p>
          <a:p>
            <a:r>
              <a:rPr lang="en-US" dirty="0"/>
              <a:t>Identifying the base language of the EPUB is important for the correct selection of TTS or braille translation table. This is done automatically by the tool, or it can be set by the user in Advanced / EPUB options / Language.</a:t>
            </a:r>
          </a:p>
        </p:txBody>
      </p:sp>
      <p:sp>
        <p:nvSpPr>
          <p:cNvPr id="4" name="Slide Number Placeholder 3"/>
          <p:cNvSpPr>
            <a:spLocks noGrp="1"/>
          </p:cNvSpPr>
          <p:nvPr>
            <p:ph type="sldNum" sz="quarter" idx="5"/>
          </p:nvPr>
        </p:nvSpPr>
        <p:spPr/>
        <p:txBody>
          <a:bodyPr/>
          <a:lstStyle/>
          <a:p>
            <a:fld id="{28D9DAB4-01EC-4B0C-A643-E9764FC72C27}" type="slidenum">
              <a:rPr lang="en-US" smtClean="0"/>
              <a:pPr/>
              <a:t>17</a:t>
            </a:fld>
            <a:endParaRPr lang="en-US"/>
          </a:p>
        </p:txBody>
      </p:sp>
    </p:spTree>
    <p:extLst>
      <p:ext uri="{BB962C8B-B14F-4D97-AF65-F5344CB8AC3E}">
        <p14:creationId xmlns:p14="http://schemas.microsoft.com/office/powerpoint/2010/main" val="370649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18</a:t>
            </a:fld>
            <a:endParaRPr lang="en-US"/>
          </a:p>
        </p:txBody>
      </p:sp>
    </p:spTree>
    <p:extLst>
      <p:ext uri="{BB962C8B-B14F-4D97-AF65-F5344CB8AC3E}">
        <p14:creationId xmlns:p14="http://schemas.microsoft.com/office/powerpoint/2010/main" val="127170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Joseph:</a:t>
            </a:r>
          </a:p>
          <a:p>
            <a:r>
              <a:rPr lang="en-US"/>
              <a:t>Narrates how to set the proofing language whilst Richard drives Word. Will fix that phrase so that it is marked as French.</a:t>
            </a:r>
          </a:p>
        </p:txBody>
      </p:sp>
      <p:sp>
        <p:nvSpPr>
          <p:cNvPr id="4" name="Slide Number Placeholder 3"/>
          <p:cNvSpPr>
            <a:spLocks noGrp="1"/>
          </p:cNvSpPr>
          <p:nvPr>
            <p:ph type="sldNum" sz="quarter" idx="5"/>
          </p:nvPr>
        </p:nvSpPr>
        <p:spPr/>
        <p:txBody>
          <a:bodyPr/>
          <a:lstStyle/>
          <a:p>
            <a:fld id="{28D9DAB4-01EC-4B0C-A643-E9764FC72C27}" type="slidenum">
              <a:rPr lang="en-US" smtClean="0"/>
              <a:pPr/>
              <a:t>19</a:t>
            </a:fld>
            <a:endParaRPr lang="en-US"/>
          </a:p>
        </p:txBody>
      </p:sp>
    </p:spTree>
    <p:extLst>
      <p:ext uri="{BB962C8B-B14F-4D97-AF65-F5344CB8AC3E}">
        <p14:creationId xmlns:p14="http://schemas.microsoft.com/office/powerpoint/2010/main" val="141211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The heading structure is used to generate the TOC in the EPUB. The title paragraph is the same as H1.</a:t>
            </a:r>
          </a:p>
          <a:p>
            <a:r>
              <a:rPr lang="en-US"/>
              <a:t>In most reading apps the best experience is to use the app’s table of contents feature, but it is also possible to include the TOC inline at the start of the book.</a:t>
            </a:r>
          </a:p>
          <a:p>
            <a:r>
              <a:rPr lang="en-US"/>
              <a:t>The title of the TOC can be customized.</a:t>
            </a:r>
          </a:p>
          <a:p>
            <a:r>
              <a:rPr lang="en-US"/>
              <a:t>In most cases the Word TOC is deleted since this can contain anomalies such as different page numbers, but it can be left in place if desired.</a:t>
            </a:r>
          </a:p>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20</a:t>
            </a:fld>
            <a:endParaRPr lang="en-US"/>
          </a:p>
        </p:txBody>
      </p:sp>
    </p:spTree>
    <p:extLst>
      <p:ext uri="{BB962C8B-B14F-4D97-AF65-F5344CB8AC3E}">
        <p14:creationId xmlns:p14="http://schemas.microsoft.com/office/powerpoint/2010/main" val="223044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Joseph:</a:t>
            </a:r>
          </a:p>
          <a:p>
            <a:r>
              <a:rPr lang="en-US"/>
              <a:t>The visual presentation of the EPUB can be adjusted using different stylesheets. There are some default and other stylesheets for you to experiment with. One of note is the </a:t>
            </a:r>
            <a:r>
              <a:rPr lang="en-US" err="1"/>
              <a:t>low_vision</a:t>
            </a:r>
            <a:r>
              <a:rPr lang="en-US"/>
              <a:t> one, that embeds a different font. The different CSS features are supported to different degrees in various EPUB apps.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Nancy will now explain how you can adjust the stylesheet in an EPUB you made. (next slide)</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21</a:t>
            </a:fld>
            <a:endParaRPr lang="en-US"/>
          </a:p>
        </p:txBody>
      </p:sp>
    </p:spTree>
    <p:extLst>
      <p:ext uri="{BB962C8B-B14F-4D97-AF65-F5344CB8AC3E}">
        <p14:creationId xmlns:p14="http://schemas.microsoft.com/office/powerpoint/2010/main" val="51164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23</a:t>
            </a:fld>
            <a:endParaRPr lang="en-US"/>
          </a:p>
        </p:txBody>
      </p:sp>
    </p:spTree>
    <p:extLst>
      <p:ext uri="{BB962C8B-B14F-4D97-AF65-F5344CB8AC3E}">
        <p14:creationId xmlns:p14="http://schemas.microsoft.com/office/powerpoint/2010/main" val="212731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 </a:t>
            </a:r>
          </a:p>
          <a:p>
            <a:r>
              <a:rPr lang="en-US"/>
              <a:t>Inside the EPUB container the document is split into XHTML files, to assist in performance when used on devices with lower compute power/memory.</a:t>
            </a:r>
          </a:p>
          <a:p>
            <a:r>
              <a:rPr lang="en-US"/>
              <a:t>By default this happens at H1, but you can split at a lower level if desired.</a:t>
            </a:r>
          </a:p>
          <a:p>
            <a:endParaRPr lang="en-US"/>
          </a:p>
          <a:p>
            <a:r>
              <a:rPr lang="en-US"/>
              <a:t>A Word document can include images that are not supported in EPUB, so the tool will convert these into PNG if you want.</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24</a:t>
            </a:fld>
            <a:endParaRPr lang="en-US"/>
          </a:p>
        </p:txBody>
      </p:sp>
    </p:spTree>
    <p:extLst>
      <p:ext uri="{BB962C8B-B14F-4D97-AF65-F5344CB8AC3E}">
        <p14:creationId xmlns:p14="http://schemas.microsoft.com/office/powerpoint/2010/main" val="344226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Joseph:</a:t>
            </a:r>
          </a:p>
          <a:p>
            <a:r>
              <a:rPr lang="en-US"/>
              <a:t>Rock solid page navigation in reflowable text is a killer feature of EPUB.</a:t>
            </a:r>
          </a:p>
          <a:p>
            <a:r>
              <a:rPr lang="en-US"/>
              <a:t>Pages are marked in Word in different ways by different people. WordToEPUB supports page numbers in Word, those from headers and footers, paragraphs styled as H6, Page number (DAISY) and included on its own line as ‘PRINT PAGE #’.</a:t>
            </a:r>
          </a:p>
          <a:p>
            <a:r>
              <a:rPr lang="en-US"/>
              <a:t>It may be appropriate not to include page numbers. </a:t>
            </a:r>
          </a:p>
          <a:p>
            <a:r>
              <a:rPr lang="en-US"/>
              <a:t>Now Nancy will explain what they do at PRCVI (next slide)</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25</a:t>
            </a:fld>
            <a:endParaRPr lang="en-US"/>
          </a:p>
        </p:txBody>
      </p:sp>
    </p:spTree>
    <p:extLst>
      <p:ext uri="{BB962C8B-B14F-4D97-AF65-F5344CB8AC3E}">
        <p14:creationId xmlns:p14="http://schemas.microsoft.com/office/powerpoint/2010/main" val="416875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2</a:t>
            </a:fld>
            <a:endParaRPr lang="en-US"/>
          </a:p>
        </p:txBody>
      </p:sp>
    </p:spTree>
    <p:extLst>
      <p:ext uri="{BB962C8B-B14F-4D97-AF65-F5344CB8AC3E}">
        <p14:creationId xmlns:p14="http://schemas.microsoft.com/office/powerpoint/2010/main" val="249469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Joseph:</a:t>
            </a:r>
          </a:p>
          <a:p>
            <a:r>
              <a:rPr lang="en-US"/>
              <a:t>In the preferences dialog you can change some of the advanced settings so that you don’t need to alter them every time.</a:t>
            </a:r>
          </a:p>
          <a:p>
            <a:r>
              <a:rPr lang="en-US"/>
              <a:t>This is also where you can change the behavior of the tool in respect of verbose messages, advanced mode by default, UI language</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28</a:t>
            </a:fld>
            <a:endParaRPr lang="en-US"/>
          </a:p>
        </p:txBody>
      </p:sp>
    </p:spTree>
    <p:extLst>
      <p:ext uri="{BB962C8B-B14F-4D97-AF65-F5344CB8AC3E}">
        <p14:creationId xmlns:p14="http://schemas.microsoft.com/office/powerpoint/2010/main" val="7615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Where to go to for help:</a:t>
            </a:r>
          </a:p>
          <a:p>
            <a:pPr marL="171450" indent="-171450">
              <a:buFontTx/>
              <a:buChar char="-"/>
            </a:pPr>
            <a:r>
              <a:rPr lang="en-US"/>
              <a:t>Use the help button</a:t>
            </a:r>
          </a:p>
          <a:p>
            <a:pPr marL="171450" indent="-171450">
              <a:buFontTx/>
              <a:buChar char="-"/>
            </a:pPr>
            <a:r>
              <a:rPr lang="en-US"/>
              <a:t>Read the help documents</a:t>
            </a:r>
          </a:p>
          <a:p>
            <a:pPr marL="171450" indent="-171450">
              <a:buFontTx/>
              <a:buChar char="-"/>
            </a:pPr>
            <a:r>
              <a:rPr lang="en-US"/>
              <a:t>Send an question by email</a:t>
            </a:r>
          </a:p>
          <a:p>
            <a:pPr marL="171450" indent="-171450">
              <a:buFontTx/>
              <a:buChar char="-"/>
            </a:pPr>
            <a:r>
              <a:rPr lang="en-US"/>
              <a:t>Join the GitHub to report a bug</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29</a:t>
            </a:fld>
            <a:endParaRPr lang="en-US"/>
          </a:p>
        </p:txBody>
      </p:sp>
    </p:spTree>
    <p:extLst>
      <p:ext uri="{BB962C8B-B14F-4D97-AF65-F5344CB8AC3E}">
        <p14:creationId xmlns:p14="http://schemas.microsoft.com/office/powerpoint/2010/main" val="209961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How to get updates:</a:t>
            </a:r>
          </a:p>
          <a:p>
            <a:pPr marL="171450" indent="-171450">
              <a:buFontTx/>
              <a:buChar char="-"/>
            </a:pPr>
            <a:r>
              <a:rPr lang="en-US"/>
              <a:t>Preferences / Updates</a:t>
            </a:r>
          </a:p>
          <a:p>
            <a:pPr marL="171450" indent="-171450">
              <a:buFontTx/>
              <a:buChar char="-"/>
            </a:pPr>
            <a:r>
              <a:rPr lang="en-US"/>
              <a:t>At the website daisy.org/</a:t>
            </a:r>
            <a:r>
              <a:rPr lang="en-US" err="1"/>
              <a:t>wordtoepub</a:t>
            </a:r>
            <a:endParaRPr lang="en-US"/>
          </a:p>
          <a:p>
            <a:pPr marL="171450" indent="-171450">
              <a:buFontTx/>
              <a:buChar char="-"/>
            </a:pPr>
            <a:r>
              <a:rPr lang="en-US"/>
              <a:t>Join the community to get prereleases</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30</a:t>
            </a:fld>
            <a:endParaRPr lang="en-US"/>
          </a:p>
        </p:txBody>
      </p:sp>
    </p:spTree>
    <p:extLst>
      <p:ext uri="{BB962C8B-B14F-4D97-AF65-F5344CB8AC3E}">
        <p14:creationId xmlns:p14="http://schemas.microsoft.com/office/powerpoint/2010/main" val="372973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31</a:t>
            </a:fld>
            <a:endParaRPr lang="en-US"/>
          </a:p>
        </p:txBody>
      </p:sp>
    </p:spTree>
    <p:extLst>
      <p:ext uri="{BB962C8B-B14F-4D97-AF65-F5344CB8AC3E}">
        <p14:creationId xmlns:p14="http://schemas.microsoft.com/office/powerpoint/2010/main" val="260320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32</a:t>
            </a:fld>
            <a:endParaRPr lang="en-US"/>
          </a:p>
        </p:txBody>
      </p:sp>
    </p:spTree>
    <p:extLst>
      <p:ext uri="{BB962C8B-B14F-4D97-AF65-F5344CB8AC3E}">
        <p14:creationId xmlns:p14="http://schemas.microsoft.com/office/powerpoint/2010/main" val="1870922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latin typeface="Atkinson Hyperlegible" pitchFamily="2" charset="0"/>
            </a:endParaRPr>
          </a:p>
        </p:txBody>
      </p:sp>
      <p:sp>
        <p:nvSpPr>
          <p:cNvPr id="323" name="Google Shape;323;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34</a:t>
            </a:fld>
            <a:endParaRPr lang="en-US"/>
          </a:p>
        </p:txBody>
      </p:sp>
    </p:spTree>
    <p:extLst>
      <p:ext uri="{BB962C8B-B14F-4D97-AF65-F5344CB8AC3E}">
        <p14:creationId xmlns:p14="http://schemas.microsoft.com/office/powerpoint/2010/main" val="10094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 will narrate this slide</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3</a:t>
            </a:fld>
            <a:endParaRPr lang="en-US"/>
          </a:p>
        </p:txBody>
      </p:sp>
    </p:spTree>
    <p:extLst>
      <p:ext uri="{BB962C8B-B14F-4D97-AF65-F5344CB8AC3E}">
        <p14:creationId xmlns:p14="http://schemas.microsoft.com/office/powerpoint/2010/main" val="91915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 will cover the basics</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4</a:t>
            </a:fld>
            <a:endParaRPr lang="en-US"/>
          </a:p>
        </p:txBody>
      </p:sp>
    </p:spTree>
    <p:extLst>
      <p:ext uri="{BB962C8B-B14F-4D97-AF65-F5344CB8AC3E}">
        <p14:creationId xmlns:p14="http://schemas.microsoft.com/office/powerpoint/2010/main" val="27186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a:t>
            </a:r>
          </a:p>
          <a:p>
            <a:r>
              <a:rPr lang="en-US" dirty="0"/>
              <a:t>This demo will show a conversion from a Word document using the ribbon button with simple mode, verbose messages off, Sigil and QA wizard off.</a:t>
            </a:r>
          </a:p>
          <a:p>
            <a:r>
              <a:rPr lang="en-US" dirty="0"/>
              <a:t>Key point: you can have an EPUB in two clicks</a:t>
            </a:r>
          </a:p>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5</a:t>
            </a:fld>
            <a:endParaRPr lang="en-US"/>
          </a:p>
        </p:txBody>
      </p:sp>
    </p:spTree>
    <p:extLst>
      <p:ext uri="{BB962C8B-B14F-4D97-AF65-F5344CB8AC3E}">
        <p14:creationId xmlns:p14="http://schemas.microsoft.com/office/powerpoint/2010/main" val="220017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Here are the advanced features will talk about.</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11</a:t>
            </a:fld>
            <a:endParaRPr lang="en-US"/>
          </a:p>
        </p:txBody>
      </p:sp>
    </p:spTree>
    <p:extLst>
      <p:ext uri="{BB962C8B-B14F-4D97-AF65-F5344CB8AC3E}">
        <p14:creationId xmlns:p14="http://schemas.microsoft.com/office/powerpoint/2010/main" val="223895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This isn’t a webinar on how to create accessible Word documents. But basically, follow those principles, use the simple mode and you will end up with a great EPUB.</a:t>
            </a:r>
          </a:p>
          <a:p>
            <a:r>
              <a:rPr lang="en-US"/>
              <a:t>Headings, lists, proper tables, alt text for images, you can use captions for images and tables, correctly entered hyperlinks, use the Word feature for footnotes and endnotes, these will all be supported in the EPUB.</a:t>
            </a:r>
          </a:p>
          <a:p>
            <a:r>
              <a:rPr lang="en-US"/>
              <a:t>A couple of workarounds to note at this stage before we get into the tool: decorative check box not there in all versions of Word, so you can add the alt ‘decorative’. And skipped heading levels are not flagged in all versions.</a:t>
            </a:r>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12</a:t>
            </a:fld>
            <a:endParaRPr lang="en-US"/>
          </a:p>
        </p:txBody>
      </p:sp>
    </p:spTree>
    <p:extLst>
      <p:ext uri="{BB962C8B-B14F-4D97-AF65-F5344CB8AC3E}">
        <p14:creationId xmlns:p14="http://schemas.microsoft.com/office/powerpoint/2010/main" val="329632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Richard:</a:t>
            </a:r>
          </a:p>
          <a:p>
            <a:r>
              <a:rPr lang="en-US"/>
              <a:t>The heading structure is critical to good navigation in any digital document. View this in View / Navigation pane. If a heading level is skipped (say 3 to 5) then this is not picked up in the accessibility checker of some version of Word. Use the Advanced / Headings pane for this. It may be easier to view this in the browser for longer documents.</a:t>
            </a:r>
          </a:p>
          <a:p>
            <a:endParaRPr lang="en-GB"/>
          </a:p>
        </p:txBody>
      </p:sp>
      <p:sp>
        <p:nvSpPr>
          <p:cNvPr id="4" name="Slide Number Placeholder 3"/>
          <p:cNvSpPr>
            <a:spLocks noGrp="1"/>
          </p:cNvSpPr>
          <p:nvPr>
            <p:ph type="sldNum" sz="quarter" idx="5"/>
          </p:nvPr>
        </p:nvSpPr>
        <p:spPr/>
        <p:txBody>
          <a:bodyPr/>
          <a:lstStyle/>
          <a:p>
            <a:fld id="{28D9DAB4-01EC-4B0C-A643-E9764FC72C27}" type="slidenum">
              <a:rPr lang="en-US" smtClean="0"/>
              <a:pPr/>
              <a:t>13</a:t>
            </a:fld>
            <a:endParaRPr lang="en-US"/>
          </a:p>
        </p:txBody>
      </p:sp>
    </p:spTree>
    <p:extLst>
      <p:ext uri="{BB962C8B-B14F-4D97-AF65-F5344CB8AC3E}">
        <p14:creationId xmlns:p14="http://schemas.microsoft.com/office/powerpoint/2010/main" val="224218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p>
          <a:p>
            <a:r>
              <a:rPr lang="en-US" dirty="0"/>
              <a:t>The tool makes it really easy to add or edit metadata for the EPUB you are creating. If you are likely to generate the EPUB a few times, then a better approach is to add to Word document properties. These are then picked up by the tool.</a:t>
            </a:r>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pPr/>
              <a:t>14</a:t>
            </a:fld>
            <a:endParaRPr lang="en-US"/>
          </a:p>
        </p:txBody>
      </p:sp>
    </p:spTree>
    <p:extLst>
      <p:ext uri="{BB962C8B-B14F-4D97-AF65-F5344CB8AC3E}">
        <p14:creationId xmlns:p14="http://schemas.microsoft.com/office/powerpoint/2010/main" val="159971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771650"/>
            <a:ext cx="9144000" cy="1833896"/>
          </a:xfrm>
        </p:spPr>
        <p:txBody>
          <a:bodyPr/>
          <a:lstStyle>
            <a:lvl1pPr algn="ctr">
              <a:defRPr sz="6400">
                <a:solidFill>
                  <a:srgbClr val="414042"/>
                </a:solidFill>
                <a:latin typeface="Atkinson Hyperlegible" pitchFamily="2" charset="0"/>
              </a:defRPr>
            </a:lvl1pPr>
          </a:lstStyle>
          <a:p>
            <a:pPr lvl="0"/>
            <a:r>
              <a:rPr lang="en-US" noProof="0"/>
              <a:t>Click to edit Master title style</a:t>
            </a:r>
          </a:p>
        </p:txBody>
      </p:sp>
      <p:sp>
        <p:nvSpPr>
          <p:cNvPr id="16387" name="Rectangle 3"/>
          <p:cNvSpPr>
            <a:spLocks noGrp="1" noChangeArrowheads="1"/>
          </p:cNvSpPr>
          <p:nvPr>
            <p:ph type="subTitle" idx="1" hasCustomPrompt="1"/>
          </p:nvPr>
        </p:nvSpPr>
        <p:spPr>
          <a:xfrm>
            <a:off x="2514600" y="4088810"/>
            <a:ext cx="4038600" cy="957262"/>
          </a:xfrm>
        </p:spPr>
        <p:txBody>
          <a:bodyPr/>
          <a:lstStyle>
            <a:lvl1pPr marL="0" indent="0" algn="ctr">
              <a:buFont typeface="Wingdings" pitchFamily="2" charset="2"/>
              <a:buNone/>
              <a:defRPr sz="3000"/>
            </a:lvl1pPr>
          </a:lstStyle>
          <a:p>
            <a:pPr lvl="0"/>
            <a:r>
              <a:rPr lang="en-US" noProof="0"/>
              <a:t>[date]</a:t>
            </a:r>
          </a:p>
        </p:txBody>
      </p:sp>
      <p:sp>
        <p:nvSpPr>
          <p:cNvPr id="16390" name="Rectangle 6"/>
          <p:cNvSpPr>
            <a:spLocks noGrp="1" noChangeArrowheads="1"/>
          </p:cNvSpPr>
          <p:nvPr>
            <p:ph type="sldNum" sz="quarter" idx="4"/>
          </p:nvPr>
        </p:nvSpPr>
        <p:spPr/>
        <p:txBody>
          <a:bodyPr/>
          <a:lstStyle>
            <a:lvl1pPr>
              <a:defRPr/>
            </a:lvl1pPr>
          </a:lstStyle>
          <a:p>
            <a:fld id="{59ED0D9B-BCDB-476B-9EF1-C219DB8232D9}" type="slidenum">
              <a:rPr lang="en-US"/>
              <a:pPr/>
              <a:t>‹#›</a:t>
            </a:fld>
            <a:endParaRPr lang="en-US"/>
          </a:p>
        </p:txBody>
      </p:sp>
      <p:sp>
        <p:nvSpPr>
          <p:cNvPr id="16392" name="Rectangle 8" descr="Gold bar"/>
          <p:cNvSpPr>
            <a:spLocks noChangeArrowheads="1"/>
          </p:cNvSpPr>
          <p:nvPr/>
        </p:nvSpPr>
        <p:spPr bwMode="auto">
          <a:xfrm>
            <a:off x="223421" y="3714750"/>
            <a:ext cx="2870200" cy="151210"/>
          </a:xfrm>
          <a:prstGeom prst="rect">
            <a:avLst/>
          </a:prstGeom>
          <a:solidFill>
            <a:srgbClr val="0D94CF"/>
          </a:solidFill>
          <a:ln>
            <a:solidFill>
              <a:srgbClr val="0D94CF"/>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tkinson Hyperlegible" pitchFamily="2" charset="0"/>
            </a:endParaRPr>
          </a:p>
        </p:txBody>
      </p:sp>
      <p:sp>
        <p:nvSpPr>
          <p:cNvPr id="16393" name="Rectangle 9" descr="Orange bar"/>
          <p:cNvSpPr>
            <a:spLocks noChangeArrowheads="1"/>
          </p:cNvSpPr>
          <p:nvPr/>
        </p:nvSpPr>
        <p:spPr bwMode="auto">
          <a:xfrm>
            <a:off x="3093621" y="3714750"/>
            <a:ext cx="2870200" cy="151210"/>
          </a:xfrm>
          <a:prstGeom prst="rect">
            <a:avLst/>
          </a:prstGeom>
          <a:solidFill>
            <a:srgbClr val="58595B"/>
          </a:solidFill>
          <a:ln>
            <a:solidFill>
              <a:srgbClr val="58595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tkinson Hyperlegible" pitchFamily="2" charset="0"/>
            </a:endParaRPr>
          </a:p>
        </p:txBody>
      </p:sp>
      <p:sp>
        <p:nvSpPr>
          <p:cNvPr id="16394" name="Rectangle 10" descr="Slate bar"/>
          <p:cNvSpPr>
            <a:spLocks noChangeArrowheads="1"/>
          </p:cNvSpPr>
          <p:nvPr/>
        </p:nvSpPr>
        <p:spPr bwMode="auto">
          <a:xfrm>
            <a:off x="5938421" y="3714750"/>
            <a:ext cx="2870200" cy="151210"/>
          </a:xfrm>
          <a:prstGeom prst="rect">
            <a:avLst/>
          </a:prstGeom>
          <a:solidFill>
            <a:srgbClr val="89B30B"/>
          </a:solidFill>
          <a:ln>
            <a:solidFill>
              <a:srgbClr val="89B30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tkinson Hyperlegible"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7FAB39A5-383C-4C1E-B15D-E12C08A058FE}"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1615814221"/>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00F4CA57-A104-46CB-B20B-6286CFBCF274}" type="slidenum">
              <a:rPr lang="en-US"/>
              <a:pPr/>
              <a:t>‹#›</a:t>
            </a:fld>
            <a:endParaRPr lang="en-US"/>
          </a:p>
        </p:txBody>
      </p:sp>
    </p:spTree>
    <p:extLst>
      <p:ext uri="{BB962C8B-B14F-4D97-AF65-F5344CB8AC3E}">
        <p14:creationId xmlns:p14="http://schemas.microsoft.com/office/powerpoint/2010/main" val="4234754555"/>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7" name="Footer Placeholder 6"/>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8" name="Slide Number Placeholder 7"/>
          <p:cNvSpPr>
            <a:spLocks noGrp="1"/>
          </p:cNvSpPr>
          <p:nvPr>
            <p:ph type="sldNum" sz="quarter" idx="12"/>
          </p:nvPr>
        </p:nvSpPr>
        <p:spPr>
          <a:xfrm>
            <a:off x="6553200" y="4686300"/>
            <a:ext cx="2133600" cy="342900"/>
          </a:xfrm>
        </p:spPr>
        <p:txBody>
          <a:bodyPr/>
          <a:lstStyle>
            <a:lvl1pPr>
              <a:defRPr/>
            </a:lvl1pPr>
          </a:lstStyle>
          <a:p>
            <a:fld id="{2DAD04CB-67C6-4DA5-8463-036D7B9243B7}" type="slidenum">
              <a:rPr lang="en-US"/>
              <a:pPr/>
              <a:t>‹#›</a:t>
            </a:fld>
            <a:endParaRPr lang="en-US"/>
          </a:p>
        </p:txBody>
      </p:sp>
      <p:sp>
        <p:nvSpPr>
          <p:cNvPr id="9"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1655595838"/>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0"/>
            <a:ext cx="4038600" cy="3398044"/>
          </a:xfrm>
        </p:spPr>
        <p:txBody>
          <a:bodyPr/>
          <a:lstStyle/>
          <a:p>
            <a:r>
              <a:rPr lang="en-US"/>
              <a:t>Click icon to add clip art</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E60F0DFF-59C1-48D2-93BC-79534E5D7AB6}"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1331767773"/>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tkinson Hyperlegible"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a:pPr/>
              <a:t>‹#›</a:t>
            </a:fld>
            <a:endParaRPr lang="en-US"/>
          </a:p>
        </p:txBody>
      </p:sp>
      <p:sp>
        <p:nvSpPr>
          <p:cNvPr id="7"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377343377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6" name="Slide Number Placeholder 5"/>
          <p:cNvSpPr>
            <a:spLocks noGrp="1"/>
          </p:cNvSpPr>
          <p:nvPr>
            <p:ph type="sldNum" sz="quarter" idx="12"/>
          </p:nvPr>
        </p:nvSpPr>
        <p:spPr/>
        <p:txBody>
          <a:bodyPr/>
          <a:lstStyle>
            <a:lvl1pPr>
              <a:defRPr/>
            </a:lvl1pPr>
          </a:lstStyle>
          <a:p>
            <a:fld id="{E4CF2BBB-7411-4874-A19A-8E5DEA92C9E6}" type="slidenum">
              <a:rPr lang="en-US"/>
              <a:pPr/>
              <a:t>‹#›</a:t>
            </a:fld>
            <a:endParaRPr lang="en-US"/>
          </a:p>
        </p:txBody>
      </p:sp>
    </p:spTree>
    <p:extLst>
      <p:ext uri="{BB962C8B-B14F-4D97-AF65-F5344CB8AC3E}">
        <p14:creationId xmlns:p14="http://schemas.microsoft.com/office/powerpoint/2010/main" val="90344361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9BA7C3EF-5BC0-419B-BBD4-4F2491E4942F}"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503134264"/>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8" name="Footer Placeholder 7"/>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9" name="Slide Number Placeholder 8"/>
          <p:cNvSpPr>
            <a:spLocks noGrp="1"/>
          </p:cNvSpPr>
          <p:nvPr>
            <p:ph type="sldNum" sz="quarter" idx="12"/>
          </p:nvPr>
        </p:nvSpPr>
        <p:spPr/>
        <p:txBody>
          <a:bodyPr/>
          <a:lstStyle>
            <a:lvl1pPr>
              <a:defRPr/>
            </a:lvl1pPr>
          </a:lstStyle>
          <a:p>
            <a:fld id="{6EAA040E-9FB1-4EE4-9030-546FA668C4DE}" type="slidenum">
              <a:rPr lang="en-US"/>
              <a:pPr/>
              <a:t>‹#›</a:t>
            </a:fld>
            <a:endParaRPr lang="en-US"/>
          </a:p>
        </p:txBody>
      </p:sp>
      <p:sp>
        <p:nvSpPr>
          <p:cNvPr id="10"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2407443182"/>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tkinson Hyperlegible" pitchFamily="2"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0761EAC1-94B8-4E7C-B4A7-D87FC09C25AB}" type="slidenum">
              <a:rPr lang="en-US"/>
              <a:pPr/>
              <a:t>‹#›</a:t>
            </a:fld>
            <a:endParaRPr lang="en-US"/>
          </a:p>
        </p:txBody>
      </p:sp>
      <p:sp>
        <p:nvSpPr>
          <p:cNvPr id="6"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3647711991"/>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00712"/>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020F0E11-CB09-447C-95BE-1CC7FB6E05A5}" type="slidenum">
              <a:rPr lang="en-US"/>
              <a:pPr/>
              <a:t>‹#›</a:t>
            </a:fld>
            <a:endParaRPr lang="en-US"/>
          </a:p>
        </p:txBody>
      </p:sp>
      <p:sp>
        <p:nvSpPr>
          <p:cNvPr id="8" name="Line 8"/>
          <p:cNvSpPr>
            <a:spLocks noChangeShapeType="1"/>
          </p:cNvSpPr>
          <p:nvPr userDrawn="1"/>
        </p:nvSpPr>
        <p:spPr bwMode="auto">
          <a:xfrm>
            <a:off x="457200" y="1085850"/>
            <a:ext cx="8077200" cy="0"/>
          </a:xfrm>
          <a:prstGeom prst="line">
            <a:avLst/>
          </a:prstGeom>
          <a:noFill/>
          <a:ln w="19050">
            <a:solidFill>
              <a:srgbClr val="89B30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latin typeface="Atkinson Hyperlegible" pitchFamily="2" charset="0"/>
            </a:endParaRPr>
          </a:p>
        </p:txBody>
      </p:sp>
    </p:spTree>
    <p:extLst>
      <p:ext uri="{BB962C8B-B14F-4D97-AF65-F5344CB8AC3E}">
        <p14:creationId xmlns:p14="http://schemas.microsoft.com/office/powerpoint/2010/main" val="3576196167"/>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latin typeface="Atkinson Hyperlegible" pitchFamily="2" charset="0"/>
              </a:defRPr>
            </a:lvl1pPr>
          </a:lstStyle>
          <a:p>
            <a:r>
              <a:rPr lang="en-US"/>
              <a:t>‹#›</a:t>
            </a:r>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latin typeface="Atkinson Hyperlegible" pitchFamily="2" charset="0"/>
              </a:defRPr>
            </a:lvl1pPr>
          </a:lstStyle>
          <a:p>
            <a:r>
              <a:rPr lang="en-US"/>
              <a:t>© 2016, Book Industry Study Group, Inc. </a:t>
            </a:r>
          </a:p>
        </p:txBody>
      </p:sp>
      <p:sp>
        <p:nvSpPr>
          <p:cNvPr id="7" name="Slide Number Placeholder 6"/>
          <p:cNvSpPr>
            <a:spLocks noGrp="1"/>
          </p:cNvSpPr>
          <p:nvPr>
            <p:ph type="sldNum" sz="quarter" idx="12"/>
          </p:nvPr>
        </p:nvSpPr>
        <p:spPr/>
        <p:txBody>
          <a:bodyPr/>
          <a:lstStyle>
            <a:lvl1pPr>
              <a:defRPr/>
            </a:lvl1pPr>
          </a:lstStyle>
          <a:p>
            <a:fld id="{BE1406D9-C6FA-44AE-AD4E-563045C79586}" type="slidenum">
              <a:rPr lang="en-US"/>
              <a:pPr/>
              <a:t>‹#›</a:t>
            </a:fld>
            <a:endParaRPr lang="en-US"/>
          </a:p>
        </p:txBody>
      </p:sp>
    </p:spTree>
    <p:extLst>
      <p:ext uri="{BB962C8B-B14F-4D97-AF65-F5344CB8AC3E}">
        <p14:creationId xmlns:p14="http://schemas.microsoft.com/office/powerpoint/2010/main" val="3686820750"/>
      </p:ext>
    </p:extLst>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8360"/>
            <a:ext cx="8229600" cy="877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sldNum" sz="quarter" idx="4"/>
          </p:nvPr>
        </p:nvSpPr>
        <p:spPr bwMode="auto">
          <a:xfrm>
            <a:off x="6553200" y="211455"/>
            <a:ext cx="2133600" cy="377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tkinson Hyperlegible" pitchFamily="2" charset="0"/>
              </a:defRPr>
            </a:lvl1pPr>
          </a:lstStyle>
          <a:p>
            <a:fld id="{BAA41D02-A315-494A-B31D-FAC270823544}" type="slidenum">
              <a:rPr lang="en-US" smtClean="0"/>
              <a:pPr/>
              <a:t>‹#›</a:t>
            </a:fld>
            <a:endParaRPr lang="en-US"/>
          </a:p>
        </p:txBody>
      </p:sp>
      <p:sp>
        <p:nvSpPr>
          <p:cNvPr id="15367" name="Rectangle 7" descr="Gold bar"/>
          <p:cNvSpPr>
            <a:spLocks noChangeArrowheads="1"/>
          </p:cNvSpPr>
          <p:nvPr/>
        </p:nvSpPr>
        <p:spPr bwMode="auto">
          <a:xfrm>
            <a:off x="0" y="0"/>
            <a:ext cx="228600" cy="1714500"/>
          </a:xfrm>
          <a:prstGeom prst="rect">
            <a:avLst/>
          </a:prstGeom>
          <a:solidFill>
            <a:srgbClr val="0D94CF"/>
          </a:solidFill>
          <a:ln>
            <a:solidFill>
              <a:srgbClr val="0D94CF"/>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69" name="Rectangle 9" descr="Orange bar"/>
          <p:cNvSpPr>
            <a:spLocks noChangeArrowheads="1"/>
          </p:cNvSpPr>
          <p:nvPr/>
        </p:nvSpPr>
        <p:spPr bwMode="auto">
          <a:xfrm>
            <a:off x="0" y="1714500"/>
            <a:ext cx="228600" cy="1714500"/>
          </a:xfrm>
          <a:prstGeom prst="rect">
            <a:avLst/>
          </a:prstGeom>
          <a:solidFill>
            <a:srgbClr val="58595B"/>
          </a:solidFill>
          <a:ln>
            <a:solidFill>
              <a:srgbClr val="58595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3429000"/>
            <a:ext cx="228600" cy="1714500"/>
          </a:xfrm>
          <a:prstGeom prst="rect">
            <a:avLst/>
          </a:prstGeom>
          <a:solidFill>
            <a:srgbClr val="89B30B"/>
          </a:solidFill>
          <a:ln>
            <a:solidFill>
              <a:srgbClr val="89B30B"/>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hf sldNum="0" hdr="0" ftr="0" dt="0"/>
  <p:txStyles>
    <p:titleStyle>
      <a:lvl1pPr algn="l" rtl="0" eaLnBrk="1" fontAlgn="base" hangingPunct="1">
        <a:spcBef>
          <a:spcPct val="0"/>
        </a:spcBef>
        <a:spcAft>
          <a:spcPct val="0"/>
        </a:spcAft>
        <a:defRPr sz="4400">
          <a:solidFill>
            <a:srgbClr val="414042"/>
          </a:solidFill>
          <a:latin typeface="Atkinson Hyperlegible" pitchFamily="2"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ebinar title"/>
          <p:cNvSpPr>
            <a:spLocks noGrp="1" noChangeArrowheads="1"/>
          </p:cNvSpPr>
          <p:nvPr>
            <p:ph type="ctrTitle"/>
          </p:nvPr>
        </p:nvSpPr>
        <p:spPr>
          <a:xfrm>
            <a:off x="464457" y="616498"/>
            <a:ext cx="8561534" cy="2023764"/>
          </a:xfrm>
        </p:spPr>
        <p:txBody>
          <a:bodyPr/>
          <a:lstStyle/>
          <a:p>
            <a:pPr algn="l"/>
            <a:r>
              <a:rPr lang="en-GB" sz="5400"/>
              <a:t>WordToEPUB</a:t>
            </a:r>
            <a:br>
              <a:rPr lang="en-GB" sz="5400"/>
            </a:br>
            <a:r>
              <a:rPr lang="en-GB" sz="5400"/>
              <a:t>Extended Tutorial</a:t>
            </a:r>
            <a:endParaRPr lang="en-US" sz="1800">
              <a:solidFill>
                <a:schemeClr val="tx1"/>
              </a:solidFill>
              <a:latin typeface="Atkinson Hyperlegible" pitchFamily="2" charset="0"/>
            </a:endParaRPr>
          </a:p>
        </p:txBody>
      </p:sp>
      <p:sp>
        <p:nvSpPr>
          <p:cNvPr id="2" name="date"/>
          <p:cNvSpPr txBox="1"/>
          <p:nvPr/>
        </p:nvSpPr>
        <p:spPr>
          <a:xfrm>
            <a:off x="4972017" y="172153"/>
            <a:ext cx="4053974" cy="523220"/>
          </a:xfrm>
          <a:prstGeom prst="rect">
            <a:avLst/>
          </a:prstGeom>
          <a:noFill/>
        </p:spPr>
        <p:txBody>
          <a:bodyPr wrap="square" rtlCol="0">
            <a:spAutoFit/>
          </a:bodyPr>
          <a:lstStyle/>
          <a:p>
            <a:pPr algn="r"/>
            <a:r>
              <a:rPr lang="en-US" sz="2800">
                <a:latin typeface="Atkinson Hyperlegible" pitchFamily="2" charset="0"/>
              </a:rPr>
              <a:t>July 29, 2020</a:t>
            </a:r>
          </a:p>
        </p:txBody>
      </p:sp>
      <p:pic>
        <p:nvPicPr>
          <p:cNvPr id="6" name="logo" descr="logo: DAISY Consortium">
            <a:extLst>
              <a:ext uri="{FF2B5EF4-FFF2-40B4-BE49-F238E27FC236}">
                <a16:creationId xmlns:a16="http://schemas.microsoft.com/office/drawing/2014/main" id="{2DCC460A-896B-4593-8D35-557F101DB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19550"/>
            <a:ext cx="1089660" cy="971550"/>
          </a:xfrm>
          <a:prstGeom prst="rect">
            <a:avLst/>
          </a:prstGeom>
        </p:spPr>
      </p:pic>
      <p:sp>
        <p:nvSpPr>
          <p:cNvPr id="7" name="webinar series">
            <a:extLst>
              <a:ext uri="{FF2B5EF4-FFF2-40B4-BE49-F238E27FC236}">
                <a16:creationId xmlns:a16="http://schemas.microsoft.com/office/drawing/2014/main" id="{75AEEF1A-7619-47C8-83F8-B3CD61266F91}"/>
              </a:ext>
            </a:extLst>
          </p:cNvPr>
          <p:cNvSpPr txBox="1"/>
          <p:nvPr/>
        </p:nvSpPr>
        <p:spPr>
          <a:xfrm>
            <a:off x="1447800" y="4089826"/>
            <a:ext cx="7391400" cy="830997"/>
          </a:xfrm>
          <a:prstGeom prst="rect">
            <a:avLst/>
          </a:prstGeom>
          <a:noFill/>
        </p:spPr>
        <p:txBody>
          <a:bodyPr wrap="square" rtlCol="0">
            <a:spAutoFit/>
          </a:bodyPr>
          <a:lstStyle/>
          <a:p>
            <a:r>
              <a:rPr lang="en-US" sz="2400" dirty="0">
                <a:latin typeface="Atkinson Hyperlegible" pitchFamily="2" charset="0"/>
              </a:rPr>
              <a:t>Accessible Publishing and Reading Webinars</a:t>
            </a:r>
            <a:br>
              <a:rPr lang="en-US" sz="2400" dirty="0">
                <a:latin typeface="Atkinson Hyperlegible" pitchFamily="2" charset="0"/>
              </a:rPr>
            </a:br>
            <a:r>
              <a:rPr lang="en-US" sz="2400" dirty="0">
                <a:latin typeface="Atkinson Hyperlegible" pitchFamily="2" charset="0"/>
              </a:rPr>
              <a:t>daisy.org/webinars</a:t>
            </a:r>
          </a:p>
        </p:txBody>
      </p:sp>
    </p:spTree>
    <p:extLst>
      <p:ext uri="{BB962C8B-B14F-4D97-AF65-F5344CB8AC3E}">
        <p14:creationId xmlns:p14="http://schemas.microsoft.com/office/powerpoint/2010/main" val="213785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773D9-612B-45BD-8652-B2A8EEA81387}"/>
              </a:ext>
            </a:extLst>
          </p:cNvPr>
          <p:cNvSpPr>
            <a:spLocks noGrp="1"/>
          </p:cNvSpPr>
          <p:nvPr>
            <p:ph type="title" idx="4294967295"/>
          </p:nvPr>
        </p:nvSpPr>
        <p:spPr>
          <a:xfrm>
            <a:off x="457200" y="-877490"/>
            <a:ext cx="8229600" cy="877490"/>
          </a:xfrm>
        </p:spPr>
        <p:txBody>
          <a:bodyPr vert="horz" wrap="square" lIns="91440" tIns="45720" rIns="91440" bIns="45720" numCol="1" anchor="b" anchorCtr="0" compatLnSpc="1">
            <a:prstTxWarp prst="textNoShape">
              <a:avLst/>
            </a:prstTxWarp>
          </a:bodyPr>
          <a:lstStyle/>
          <a:p>
            <a:r>
              <a:rPr lang="en-GB"/>
              <a:t>Reading the newly created EPUB in Bookshelf reading app</a:t>
            </a:r>
          </a:p>
        </p:txBody>
      </p:sp>
      <p:pic>
        <p:nvPicPr>
          <p:cNvPr id="2" name="Picture 1" descr="Screenshot of the Bookshelf reader app, with the title 'Reviewing progress in public involvement in NIHR research'. The table of contents is shown on the left of the screen.">
            <a:extLst>
              <a:ext uri="{FF2B5EF4-FFF2-40B4-BE49-F238E27FC236}">
                <a16:creationId xmlns:a16="http://schemas.microsoft.com/office/drawing/2014/main" id="{AD7C89CE-D94D-4472-8C27-AF086BCBAFBB}"/>
              </a:ext>
            </a:extLst>
          </p:cNvPr>
          <p:cNvPicPr>
            <a:picLocks noChangeAspect="1"/>
          </p:cNvPicPr>
          <p:nvPr/>
        </p:nvPicPr>
        <p:blipFill>
          <a:blip r:embed="rId2"/>
          <a:stretch>
            <a:fillRect/>
          </a:stretch>
        </p:blipFill>
        <p:spPr>
          <a:xfrm>
            <a:off x="966588" y="0"/>
            <a:ext cx="7210824" cy="5143500"/>
          </a:xfrm>
          <a:prstGeom prst="rect">
            <a:avLst/>
          </a:prstGeom>
        </p:spPr>
      </p:pic>
    </p:spTree>
    <p:extLst>
      <p:ext uri="{BB962C8B-B14F-4D97-AF65-F5344CB8AC3E}">
        <p14:creationId xmlns:p14="http://schemas.microsoft.com/office/powerpoint/2010/main" val="185120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Advanced Features</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a:spcBef>
                <a:spcPts val="0"/>
              </a:spcBef>
              <a:buFont typeface="Arial" panose="020B0604020202020204" pitchFamily="34" charset="0"/>
              <a:buChar char="•"/>
            </a:pPr>
            <a:r>
              <a:rPr lang="en-US" sz="2400"/>
              <a:t>Accessibility checker and Headings report</a:t>
            </a:r>
          </a:p>
          <a:p>
            <a:pPr>
              <a:spcBef>
                <a:spcPts val="0"/>
              </a:spcBef>
              <a:buFont typeface="Arial" panose="020B0604020202020204" pitchFamily="34" charset="0"/>
              <a:buChar char="•"/>
            </a:pPr>
            <a:r>
              <a:rPr lang="en-US" sz="2400"/>
              <a:t>Metadata and Word properties</a:t>
            </a:r>
          </a:p>
          <a:p>
            <a:pPr>
              <a:spcBef>
                <a:spcPts val="0"/>
              </a:spcBef>
              <a:buFont typeface="Arial" panose="020B0604020202020204" pitchFamily="34" charset="0"/>
              <a:buChar char="•"/>
            </a:pPr>
            <a:r>
              <a:rPr lang="en-US" sz="2400"/>
              <a:t>Cover images</a:t>
            </a:r>
          </a:p>
          <a:p>
            <a:pPr>
              <a:spcBef>
                <a:spcPts val="0"/>
              </a:spcBef>
              <a:buFont typeface="Arial" panose="020B0604020202020204" pitchFamily="34" charset="0"/>
              <a:buChar char="•"/>
            </a:pPr>
            <a:r>
              <a:rPr lang="en-US" sz="2400"/>
              <a:t>Languages</a:t>
            </a:r>
          </a:p>
          <a:p>
            <a:pPr>
              <a:spcBef>
                <a:spcPts val="0"/>
              </a:spcBef>
              <a:buFont typeface="Arial" panose="020B0604020202020204" pitchFamily="34" charset="0"/>
              <a:buChar char="•"/>
            </a:pPr>
            <a:r>
              <a:rPr lang="en-US" sz="2400"/>
              <a:t>Table of Contents</a:t>
            </a:r>
          </a:p>
          <a:p>
            <a:pPr>
              <a:spcBef>
                <a:spcPts val="0"/>
              </a:spcBef>
              <a:buFont typeface="Arial" panose="020B0604020202020204" pitchFamily="34" charset="0"/>
              <a:buChar char="•"/>
            </a:pPr>
            <a:r>
              <a:rPr lang="en-US" sz="2400"/>
              <a:t>Splitting level</a:t>
            </a:r>
          </a:p>
          <a:p>
            <a:pPr>
              <a:spcBef>
                <a:spcPts val="0"/>
              </a:spcBef>
              <a:buFont typeface="Arial" panose="020B0604020202020204" pitchFamily="34" charset="0"/>
              <a:buChar char="•"/>
            </a:pPr>
            <a:r>
              <a:rPr lang="en-US" sz="2400"/>
              <a:t>Stylesheets</a:t>
            </a:r>
          </a:p>
          <a:p>
            <a:pPr>
              <a:spcBef>
                <a:spcPts val="0"/>
              </a:spcBef>
              <a:buFont typeface="Arial" panose="020B0604020202020204" pitchFamily="34" charset="0"/>
              <a:buChar char="•"/>
            </a:pPr>
            <a:r>
              <a:rPr lang="en-US" sz="2400"/>
              <a:t>Pagination</a:t>
            </a:r>
          </a:p>
        </p:txBody>
      </p:sp>
      <p:pic>
        <p:nvPicPr>
          <p:cNvPr id="4" name="Picture 3" descr="Icon of a magnifying glass with the lens shaped as a cog">
            <a:extLst>
              <a:ext uri="{FF2B5EF4-FFF2-40B4-BE49-F238E27FC236}">
                <a16:creationId xmlns:a16="http://schemas.microsoft.com/office/drawing/2014/main" id="{19044FBF-4E0C-4D23-B592-BCDE4D6EE5E6}"/>
              </a:ext>
            </a:extLst>
          </p:cNvPr>
          <p:cNvPicPr>
            <a:picLocks/>
          </p:cNvPicPr>
          <p:nvPr/>
        </p:nvPicPr>
        <p:blipFill>
          <a:blip r:embed="rId3"/>
          <a:stretch>
            <a:fillRect/>
          </a:stretch>
        </p:blipFill>
        <p:spPr>
          <a:xfrm>
            <a:off x="6588228" y="1997873"/>
            <a:ext cx="2098572" cy="2062154"/>
          </a:xfrm>
          <a:prstGeom prst="rect">
            <a:avLst/>
          </a:prstGeom>
        </p:spPr>
      </p:pic>
    </p:spTree>
    <p:extLst>
      <p:ext uri="{BB962C8B-B14F-4D97-AF65-F5344CB8AC3E}">
        <p14:creationId xmlns:p14="http://schemas.microsoft.com/office/powerpoint/2010/main" val="33202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Accessibility checker</a:t>
            </a:r>
            <a:endParaRPr lang="en-GB"/>
          </a:p>
        </p:txBody>
      </p:sp>
      <p:pic>
        <p:nvPicPr>
          <p:cNvPr id="4" name="Picture 3" descr="Screenshot of a Word document with the ribbon showing the Review tab and the Check Accessibility option">
            <a:extLst>
              <a:ext uri="{FF2B5EF4-FFF2-40B4-BE49-F238E27FC236}">
                <a16:creationId xmlns:a16="http://schemas.microsoft.com/office/drawing/2014/main" id="{289EB755-D567-45E9-9D65-5267F624978F}"/>
              </a:ext>
            </a:extLst>
          </p:cNvPr>
          <p:cNvPicPr>
            <a:picLocks noChangeAspect="1"/>
          </p:cNvPicPr>
          <p:nvPr/>
        </p:nvPicPr>
        <p:blipFill>
          <a:blip r:embed="rId3"/>
          <a:stretch>
            <a:fillRect/>
          </a:stretch>
        </p:blipFill>
        <p:spPr>
          <a:xfrm>
            <a:off x="1764838" y="1137207"/>
            <a:ext cx="5614324" cy="4006293"/>
          </a:xfrm>
          <a:prstGeom prst="rect">
            <a:avLst/>
          </a:prstGeom>
        </p:spPr>
      </p:pic>
    </p:spTree>
    <p:extLst>
      <p:ext uri="{BB962C8B-B14F-4D97-AF65-F5344CB8AC3E}">
        <p14:creationId xmlns:p14="http://schemas.microsoft.com/office/powerpoint/2010/main" val="240926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Headings report</a:t>
            </a:r>
            <a:endParaRPr lang="en-GB"/>
          </a:p>
        </p:txBody>
      </p:sp>
      <p:pic>
        <p:nvPicPr>
          <p:cNvPr id="3" name="Picture 2" descr="Partial screenshot of Word showing the Navigation Pane to easily review heading structure">
            <a:extLst>
              <a:ext uri="{FF2B5EF4-FFF2-40B4-BE49-F238E27FC236}">
                <a16:creationId xmlns:a16="http://schemas.microsoft.com/office/drawing/2014/main" id="{273C36D5-3108-419B-BEF4-0F8AF83C111E}"/>
              </a:ext>
            </a:extLst>
          </p:cNvPr>
          <p:cNvPicPr>
            <a:picLocks noChangeAspect="1"/>
          </p:cNvPicPr>
          <p:nvPr/>
        </p:nvPicPr>
        <p:blipFill rotWithShape="1">
          <a:blip r:embed="rId3"/>
          <a:srcRect r="27460"/>
          <a:stretch/>
        </p:blipFill>
        <p:spPr>
          <a:xfrm>
            <a:off x="457200" y="1168899"/>
            <a:ext cx="4067735" cy="4001496"/>
          </a:xfrm>
          <a:prstGeom prst="rect">
            <a:avLst/>
          </a:prstGeom>
        </p:spPr>
      </p:pic>
      <p:pic>
        <p:nvPicPr>
          <p:cNvPr id="5" name="Picture 4" descr="screenshot of the Headings tab on WordToEPUB highlighting a missing heading level between H3 and H5">
            <a:extLst>
              <a:ext uri="{FF2B5EF4-FFF2-40B4-BE49-F238E27FC236}">
                <a16:creationId xmlns:a16="http://schemas.microsoft.com/office/drawing/2014/main" id="{A894FB74-CBF7-4457-B4E2-0FE51A4E7CCB}"/>
              </a:ext>
            </a:extLst>
          </p:cNvPr>
          <p:cNvPicPr>
            <a:picLocks noChangeAspect="1"/>
          </p:cNvPicPr>
          <p:nvPr/>
        </p:nvPicPr>
        <p:blipFill>
          <a:blip r:embed="rId4"/>
          <a:stretch>
            <a:fillRect/>
          </a:stretch>
        </p:blipFill>
        <p:spPr>
          <a:xfrm>
            <a:off x="5340389" y="1600269"/>
            <a:ext cx="3346411" cy="3334871"/>
          </a:xfrm>
          <a:prstGeom prst="rect">
            <a:avLst/>
          </a:prstGeom>
        </p:spPr>
      </p:pic>
    </p:spTree>
    <p:extLst>
      <p:ext uri="{BB962C8B-B14F-4D97-AF65-F5344CB8AC3E}">
        <p14:creationId xmlns:p14="http://schemas.microsoft.com/office/powerpoint/2010/main" val="355451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Editing metadata</a:t>
            </a:r>
            <a:endParaRPr lang="en-GB"/>
          </a:p>
        </p:txBody>
      </p:sp>
      <p:pic>
        <p:nvPicPr>
          <p:cNvPr id="3" name="Picture 2" descr="screenshot of the WordToEPUB Metadata tab">
            <a:extLst>
              <a:ext uri="{FF2B5EF4-FFF2-40B4-BE49-F238E27FC236}">
                <a16:creationId xmlns:a16="http://schemas.microsoft.com/office/drawing/2014/main" id="{35F22247-34C0-4ABF-B5A8-671526A32BD9}"/>
              </a:ext>
            </a:extLst>
          </p:cNvPr>
          <p:cNvPicPr>
            <a:picLocks noChangeAspect="1"/>
          </p:cNvPicPr>
          <p:nvPr/>
        </p:nvPicPr>
        <p:blipFill>
          <a:blip r:embed="rId3"/>
          <a:stretch>
            <a:fillRect/>
          </a:stretch>
        </p:blipFill>
        <p:spPr>
          <a:xfrm>
            <a:off x="2567166" y="1131841"/>
            <a:ext cx="4025541" cy="4011659"/>
          </a:xfrm>
          <a:prstGeom prst="rect">
            <a:avLst/>
          </a:prstGeom>
        </p:spPr>
      </p:pic>
    </p:spTree>
    <p:extLst>
      <p:ext uri="{BB962C8B-B14F-4D97-AF65-F5344CB8AC3E}">
        <p14:creationId xmlns:p14="http://schemas.microsoft.com/office/powerpoint/2010/main" val="114555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Document properties</a:t>
            </a:r>
            <a:endParaRPr lang="en-GB"/>
          </a:p>
        </p:txBody>
      </p:sp>
      <p:pic>
        <p:nvPicPr>
          <p:cNvPr id="5" name="Picture 4" descr="screenshot of the Word document properties summary metadata ">
            <a:extLst>
              <a:ext uri="{FF2B5EF4-FFF2-40B4-BE49-F238E27FC236}">
                <a16:creationId xmlns:a16="http://schemas.microsoft.com/office/drawing/2014/main" id="{0B52DBDD-6FB5-463A-8D71-C98C737006F8}"/>
              </a:ext>
            </a:extLst>
          </p:cNvPr>
          <p:cNvPicPr>
            <a:picLocks noChangeAspect="1"/>
          </p:cNvPicPr>
          <p:nvPr/>
        </p:nvPicPr>
        <p:blipFill>
          <a:blip r:embed="rId3"/>
          <a:stretch>
            <a:fillRect/>
          </a:stretch>
        </p:blipFill>
        <p:spPr>
          <a:xfrm>
            <a:off x="457200" y="1207566"/>
            <a:ext cx="4504791" cy="3342621"/>
          </a:xfrm>
          <a:prstGeom prst="rect">
            <a:avLst/>
          </a:prstGeom>
        </p:spPr>
      </p:pic>
      <p:pic>
        <p:nvPicPr>
          <p:cNvPr id="6" name="Picture 5" descr="screenshot of the Word document properties Custom fields showing ISBN, Publisher and Rights have been added">
            <a:extLst>
              <a:ext uri="{FF2B5EF4-FFF2-40B4-BE49-F238E27FC236}">
                <a16:creationId xmlns:a16="http://schemas.microsoft.com/office/drawing/2014/main" id="{BB6BD955-B17E-4AD4-8D77-B673C97761DC}"/>
              </a:ext>
            </a:extLst>
          </p:cNvPr>
          <p:cNvPicPr>
            <a:picLocks noChangeAspect="1"/>
          </p:cNvPicPr>
          <p:nvPr/>
        </p:nvPicPr>
        <p:blipFill>
          <a:blip r:embed="rId4"/>
          <a:stretch>
            <a:fillRect/>
          </a:stretch>
        </p:blipFill>
        <p:spPr>
          <a:xfrm>
            <a:off x="4291237" y="1724097"/>
            <a:ext cx="4698152" cy="3342620"/>
          </a:xfrm>
          <a:prstGeom prst="rect">
            <a:avLst/>
          </a:prstGeom>
        </p:spPr>
      </p:pic>
    </p:spTree>
    <p:extLst>
      <p:ext uri="{BB962C8B-B14F-4D97-AF65-F5344CB8AC3E}">
        <p14:creationId xmlns:p14="http://schemas.microsoft.com/office/powerpoint/2010/main" val="60765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Cover image</a:t>
            </a:r>
            <a:endParaRPr lang="en-GB"/>
          </a:p>
        </p:txBody>
      </p:sp>
      <p:pic>
        <p:nvPicPr>
          <p:cNvPr id="3" name="Picture 2" descr="screenshot of WordToEPUB Cover Image tab">
            <a:extLst>
              <a:ext uri="{FF2B5EF4-FFF2-40B4-BE49-F238E27FC236}">
                <a16:creationId xmlns:a16="http://schemas.microsoft.com/office/drawing/2014/main" id="{C3B5D4C7-6C02-4F95-B85A-6ABE8FB8CDD3}"/>
              </a:ext>
            </a:extLst>
          </p:cNvPr>
          <p:cNvPicPr>
            <a:picLocks noChangeAspect="1"/>
          </p:cNvPicPr>
          <p:nvPr/>
        </p:nvPicPr>
        <p:blipFill>
          <a:blip r:embed="rId3"/>
          <a:stretch>
            <a:fillRect/>
          </a:stretch>
        </p:blipFill>
        <p:spPr>
          <a:xfrm>
            <a:off x="457200" y="1152124"/>
            <a:ext cx="4019484" cy="4005623"/>
          </a:xfrm>
          <a:prstGeom prst="rect">
            <a:avLst/>
          </a:prstGeom>
        </p:spPr>
      </p:pic>
      <p:pic>
        <p:nvPicPr>
          <p:cNvPr id="5" name="Picture 4" descr="The WordToEPUB Cover Image tab populated with custom data">
            <a:extLst>
              <a:ext uri="{FF2B5EF4-FFF2-40B4-BE49-F238E27FC236}">
                <a16:creationId xmlns:a16="http://schemas.microsoft.com/office/drawing/2014/main" id="{CFADBEE5-3EC3-4CE0-89B7-4192219ED136}"/>
              </a:ext>
            </a:extLst>
          </p:cNvPr>
          <p:cNvPicPr>
            <a:picLocks noChangeAspect="1"/>
          </p:cNvPicPr>
          <p:nvPr/>
        </p:nvPicPr>
        <p:blipFill>
          <a:blip r:embed="rId4"/>
          <a:stretch>
            <a:fillRect/>
          </a:stretch>
        </p:blipFill>
        <p:spPr>
          <a:xfrm>
            <a:off x="4734214" y="1152124"/>
            <a:ext cx="4005187" cy="3991376"/>
          </a:xfrm>
          <a:prstGeom prst="rect">
            <a:avLst/>
          </a:prstGeom>
        </p:spPr>
      </p:pic>
    </p:spTree>
    <p:extLst>
      <p:ext uri="{BB962C8B-B14F-4D97-AF65-F5344CB8AC3E}">
        <p14:creationId xmlns:p14="http://schemas.microsoft.com/office/powerpoint/2010/main" val="8469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Language</a:t>
            </a:r>
            <a:endParaRPr lang="en-GB"/>
          </a:p>
        </p:txBody>
      </p:sp>
      <p:pic>
        <p:nvPicPr>
          <p:cNvPr id="3" name="Picture 2" descr="screenshot of the WordToEPUB EPUB Options tab, Language selection dropdown list">
            <a:extLst>
              <a:ext uri="{FF2B5EF4-FFF2-40B4-BE49-F238E27FC236}">
                <a16:creationId xmlns:a16="http://schemas.microsoft.com/office/drawing/2014/main" id="{14736F0F-68B3-4E57-9A7F-25A8D63DEC5E}"/>
              </a:ext>
            </a:extLst>
          </p:cNvPr>
          <p:cNvPicPr>
            <a:picLocks noChangeAspect="1"/>
          </p:cNvPicPr>
          <p:nvPr/>
        </p:nvPicPr>
        <p:blipFill>
          <a:blip r:embed="rId3"/>
          <a:stretch>
            <a:fillRect/>
          </a:stretch>
        </p:blipFill>
        <p:spPr>
          <a:xfrm>
            <a:off x="2573190" y="1159666"/>
            <a:ext cx="3997620" cy="3983834"/>
          </a:xfrm>
          <a:prstGeom prst="rect">
            <a:avLst/>
          </a:prstGeom>
        </p:spPr>
      </p:pic>
    </p:spTree>
    <p:extLst>
      <p:ext uri="{BB962C8B-B14F-4D97-AF65-F5344CB8AC3E}">
        <p14:creationId xmlns:p14="http://schemas.microsoft.com/office/powerpoint/2010/main" val="234102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Voice switching </a:t>
            </a:r>
            <a:r>
              <a:rPr lang="en-US" sz="2800"/>
              <a:t>(read aloud &amp; screen reader)</a:t>
            </a:r>
            <a:endParaRPr lang="en-GB"/>
          </a:p>
        </p:txBody>
      </p:sp>
      <p:pic>
        <p:nvPicPr>
          <p:cNvPr id="5" name="Thorium read aloud French and Spanish" descr="Video of an EPUB being read by a screenreader which automatically switches between French and Spanish voices">
            <a:hlinkClick r:id="" action="ppaction://media"/>
            <a:extLst>
              <a:ext uri="{FF2B5EF4-FFF2-40B4-BE49-F238E27FC236}">
                <a16:creationId xmlns:a16="http://schemas.microsoft.com/office/drawing/2014/main" id="{D2B56235-AFB7-4807-9564-82879B00967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9809" y="1304043"/>
            <a:ext cx="5800875" cy="3171346"/>
          </a:xfrm>
          <a:prstGeom prst="rect">
            <a:avLst/>
          </a:prstGeom>
        </p:spPr>
      </p:pic>
    </p:spTree>
    <p:extLst>
      <p:ext uri="{BB962C8B-B14F-4D97-AF65-F5344CB8AC3E}">
        <p14:creationId xmlns:p14="http://schemas.microsoft.com/office/powerpoint/2010/main" val="32639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Set proofing language in Word</a:t>
            </a:r>
            <a:endParaRPr lang="en-GB"/>
          </a:p>
        </p:txBody>
      </p:sp>
      <p:pic>
        <p:nvPicPr>
          <p:cNvPr id="4" name="Picture 3" descr="screenshot of the Word language selection window">
            <a:extLst>
              <a:ext uri="{FF2B5EF4-FFF2-40B4-BE49-F238E27FC236}">
                <a16:creationId xmlns:a16="http://schemas.microsoft.com/office/drawing/2014/main" id="{116F99CC-F50B-4458-9BDB-224BD1572C8C}"/>
              </a:ext>
            </a:extLst>
          </p:cNvPr>
          <p:cNvPicPr>
            <a:picLocks noChangeAspect="1"/>
          </p:cNvPicPr>
          <p:nvPr/>
        </p:nvPicPr>
        <p:blipFill rotWithShape="1">
          <a:blip r:embed="rId3"/>
          <a:srcRect l="16602" r="24948" b="33531"/>
          <a:stretch/>
        </p:blipFill>
        <p:spPr>
          <a:xfrm>
            <a:off x="2145197" y="1183856"/>
            <a:ext cx="4853606" cy="3925174"/>
          </a:xfrm>
          <a:prstGeom prst="rect">
            <a:avLst/>
          </a:prstGeom>
        </p:spPr>
      </p:pic>
    </p:spTree>
    <p:extLst>
      <p:ext uri="{BB962C8B-B14F-4D97-AF65-F5344CB8AC3E}">
        <p14:creationId xmlns:p14="http://schemas.microsoft.com/office/powerpoint/2010/main" val="3046819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7E68BDF-BCC9-4F74-A016-20E99697CD6B}"/>
              </a:ext>
            </a:extLst>
          </p:cNvPr>
          <p:cNvSpPr>
            <a:spLocks noGrp="1"/>
          </p:cNvSpPr>
          <p:nvPr>
            <p:ph type="title"/>
          </p:nvPr>
        </p:nvSpPr>
        <p:spPr>
          <a:xfrm>
            <a:off x="457200" y="219328"/>
            <a:ext cx="8077200" cy="877490"/>
          </a:xfrm>
        </p:spPr>
        <p:txBody>
          <a:bodyPr/>
          <a:lstStyle/>
          <a:p>
            <a:r>
              <a:rPr lang="en-US"/>
              <a:t>Your panel</a:t>
            </a:r>
            <a:endParaRPr lang="en-GB"/>
          </a:p>
        </p:txBody>
      </p:sp>
      <p:sp>
        <p:nvSpPr>
          <p:cNvPr id="11" name="Content Placeholder 2">
            <a:extLst>
              <a:ext uri="{FF2B5EF4-FFF2-40B4-BE49-F238E27FC236}">
                <a16:creationId xmlns:a16="http://schemas.microsoft.com/office/drawing/2014/main" id="{137C69BF-FF74-4934-9E40-ED9604948E80}"/>
              </a:ext>
            </a:extLst>
          </p:cNvPr>
          <p:cNvSpPr txBox="1">
            <a:spLocks/>
          </p:cNvSpPr>
          <p:nvPr/>
        </p:nvSpPr>
        <p:spPr bwMode="auto">
          <a:xfrm>
            <a:off x="5754334" y="458615"/>
            <a:ext cx="2284766" cy="578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r">
              <a:spcBef>
                <a:spcPts val="0"/>
              </a:spcBef>
              <a:spcAft>
                <a:spcPts val="600"/>
              </a:spcAft>
              <a:buNone/>
            </a:pPr>
            <a:r>
              <a:rPr lang="en-US" sz="2000" dirty="0"/>
              <a:t>Host: Dara Ryder</a:t>
            </a:r>
            <a:endParaRPr lang="en-GB" kern="0" dirty="0"/>
          </a:p>
        </p:txBody>
      </p:sp>
      <p:pic>
        <p:nvPicPr>
          <p:cNvPr id="5" name="Picture 6" descr="Photo: Dara Ryder">
            <a:extLst>
              <a:ext uri="{FF2B5EF4-FFF2-40B4-BE49-F238E27FC236}">
                <a16:creationId xmlns:a16="http://schemas.microsoft.com/office/drawing/2014/main" id="{8595797A-743F-488A-97D2-4665F7037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a:extLst>
              <a:ext uri="{FF2B5EF4-FFF2-40B4-BE49-F238E27FC236}">
                <a16:creationId xmlns:a16="http://schemas.microsoft.com/office/drawing/2014/main" id="{025B8CD6-19D4-48B4-8391-EBFEEAFF97C5}"/>
              </a:ext>
            </a:extLst>
          </p:cNvPr>
          <p:cNvSpPr txBox="1"/>
          <p:nvPr/>
        </p:nvSpPr>
        <p:spPr>
          <a:xfrm>
            <a:off x="1494970" y="1111019"/>
            <a:ext cx="7649030" cy="771527"/>
          </a:xfrm>
          <a:prstGeom prst="rect">
            <a:avLst/>
          </a:prstGeom>
          <a:noFill/>
          <a:ln>
            <a:noFill/>
          </a:ln>
        </p:spPr>
        <p:txBody>
          <a:bodyPr spcFirstLastPara="1" wrap="square" lIns="121900" tIns="60933" rIns="121900" bIns="60933" anchor="t" anchorCtr="0">
            <a:noAutofit/>
          </a:bodyPr>
          <a:lstStyle/>
          <a:p>
            <a:pPr defTabSz="1219170">
              <a:buClr>
                <a:srgbClr val="0D94CF"/>
              </a:buClr>
              <a:buSzPts val="1800"/>
            </a:pPr>
            <a:r>
              <a:rPr lang="en-US" sz="2400" kern="0">
                <a:solidFill>
                  <a:srgbClr val="000000"/>
                </a:solidFill>
                <a:latin typeface="Atkinson Hyperlegible" pitchFamily="2" charset="0"/>
                <a:ea typeface="Arial Rounded"/>
                <a:cs typeface="Arial Rounded"/>
                <a:sym typeface="Arial Rounded"/>
              </a:rPr>
              <a:t>Nancy Zhang</a:t>
            </a:r>
            <a:br>
              <a:rPr lang="en-US" sz="2400" kern="0">
                <a:solidFill>
                  <a:srgbClr val="000000"/>
                </a:solidFill>
                <a:latin typeface="Atkinson Hyperlegible" pitchFamily="2" charset="0"/>
                <a:ea typeface="Arial Rounded"/>
                <a:cs typeface="Arial Rounded"/>
                <a:sym typeface="Arial Rounded"/>
              </a:rPr>
            </a:br>
            <a:r>
              <a:rPr lang="en-US" sz="2400">
                <a:latin typeface="Atkinson Hyperlegible" pitchFamily="2" charset="0"/>
              </a:rPr>
              <a:t>Provincial Resource Centre for the Visually Impaired</a:t>
            </a:r>
            <a:br>
              <a:rPr lang="en-US" sz="2400">
                <a:latin typeface="Atkinson Hyperlegible" pitchFamily="2" charset="0"/>
              </a:rPr>
            </a:br>
            <a:r>
              <a:rPr lang="en-US" sz="2400">
                <a:latin typeface="Atkinson Hyperlegible" pitchFamily="2" charset="0"/>
              </a:rPr>
              <a:t>British Columbia, Canada</a:t>
            </a:r>
            <a:endParaRPr lang="en-US" sz="2800" kern="0">
              <a:solidFill>
                <a:srgbClr val="000000"/>
              </a:solidFill>
              <a:latin typeface="Atkinson Hyperlegible" pitchFamily="2" charset="0"/>
              <a:ea typeface="Arial Rounded"/>
              <a:cs typeface="Arial Rounded"/>
              <a:sym typeface="Arial Rounded"/>
            </a:endParaRPr>
          </a:p>
        </p:txBody>
      </p:sp>
      <p:pic>
        <p:nvPicPr>
          <p:cNvPr id="3" name="Picture 2" descr="Photo: Nancy Zhang">
            <a:extLst>
              <a:ext uri="{FF2B5EF4-FFF2-40B4-BE49-F238E27FC236}">
                <a16:creationId xmlns:a16="http://schemas.microsoft.com/office/drawing/2014/main" id="{FFB35BA8-B08E-4A29-B921-0825A53455CF}"/>
              </a:ext>
            </a:extLst>
          </p:cNvPr>
          <p:cNvPicPr>
            <a:picLocks noChangeAspect="1"/>
          </p:cNvPicPr>
          <p:nvPr/>
        </p:nvPicPr>
        <p:blipFill>
          <a:blip r:embed="rId4"/>
          <a:stretch>
            <a:fillRect/>
          </a:stretch>
        </p:blipFill>
        <p:spPr>
          <a:xfrm>
            <a:off x="501236" y="1126900"/>
            <a:ext cx="993734" cy="1121761"/>
          </a:xfrm>
          <a:prstGeom prst="rect">
            <a:avLst/>
          </a:prstGeom>
        </p:spPr>
      </p:pic>
      <p:sp>
        <p:nvSpPr>
          <p:cNvPr id="16" name="Text">
            <a:extLst>
              <a:ext uri="{FF2B5EF4-FFF2-40B4-BE49-F238E27FC236}">
                <a16:creationId xmlns:a16="http://schemas.microsoft.com/office/drawing/2014/main" id="{42EC4A51-1260-429B-8CBC-14173DAA50A1}"/>
              </a:ext>
            </a:extLst>
          </p:cNvPr>
          <p:cNvSpPr txBox="1"/>
          <p:nvPr/>
        </p:nvSpPr>
        <p:spPr>
          <a:xfrm>
            <a:off x="1482875" y="2392072"/>
            <a:ext cx="3836610" cy="771527"/>
          </a:xfrm>
          <a:prstGeom prst="rect">
            <a:avLst/>
          </a:prstGeom>
          <a:noFill/>
          <a:ln>
            <a:noFill/>
          </a:ln>
        </p:spPr>
        <p:txBody>
          <a:bodyPr spcFirstLastPara="1" wrap="square" lIns="121900" tIns="60933" rIns="121900" bIns="60933" anchor="t" anchorCtr="0">
            <a:noAutofit/>
          </a:bodyPr>
          <a:lstStyle/>
          <a:p>
            <a:pPr defTabSz="1219170">
              <a:buClr>
                <a:srgbClr val="0D94CF"/>
              </a:buClr>
              <a:buSzPts val="1800"/>
            </a:pPr>
            <a:r>
              <a:rPr lang="en-US" sz="2400" kern="0">
                <a:solidFill>
                  <a:srgbClr val="000000"/>
                </a:solidFill>
                <a:latin typeface="Atkinson Hyperlegible" pitchFamily="2" charset="0"/>
                <a:ea typeface="Arial Rounded"/>
                <a:cs typeface="Arial Rounded"/>
                <a:sym typeface="Arial Rounded"/>
              </a:rPr>
              <a:t>Joseph Polizzotto</a:t>
            </a:r>
            <a:br>
              <a:rPr lang="en-US" sz="2400" kern="0">
                <a:solidFill>
                  <a:srgbClr val="000000"/>
                </a:solidFill>
                <a:latin typeface="Atkinson Hyperlegible" pitchFamily="2" charset="0"/>
                <a:ea typeface="Arial Rounded"/>
                <a:cs typeface="Arial Rounded"/>
                <a:sym typeface="Arial Rounded"/>
              </a:rPr>
            </a:br>
            <a:r>
              <a:rPr lang="en-US" sz="2400" kern="0">
                <a:solidFill>
                  <a:srgbClr val="000000"/>
                </a:solidFill>
                <a:latin typeface="Atkinson Hyperlegible" pitchFamily="2" charset="0"/>
                <a:ea typeface="Arial Rounded"/>
                <a:cs typeface="Arial Rounded"/>
                <a:sym typeface="Arial Rounded"/>
              </a:rPr>
              <a:t>UC Berkeley</a:t>
            </a:r>
            <a:br>
              <a:rPr lang="en-US" sz="2400" kern="0">
                <a:solidFill>
                  <a:srgbClr val="000000"/>
                </a:solidFill>
                <a:latin typeface="Atkinson Hyperlegible" pitchFamily="2" charset="0"/>
                <a:ea typeface="Arial Rounded"/>
                <a:cs typeface="Arial Rounded"/>
                <a:sym typeface="Arial Rounded"/>
              </a:rPr>
            </a:br>
            <a:r>
              <a:rPr lang="en-US" sz="2400" kern="0">
                <a:solidFill>
                  <a:srgbClr val="000000"/>
                </a:solidFill>
                <a:latin typeface="Atkinson Hyperlegible" pitchFamily="2" charset="0"/>
                <a:ea typeface="Arial Rounded"/>
                <a:cs typeface="Arial Rounded"/>
                <a:sym typeface="Arial Rounded"/>
              </a:rPr>
              <a:t>California, USA</a:t>
            </a:r>
            <a:endParaRPr sz="2400" kern="0">
              <a:solidFill>
                <a:srgbClr val="000000"/>
              </a:solidFill>
              <a:latin typeface="Atkinson Hyperlegible" pitchFamily="2" charset="0"/>
              <a:ea typeface="Arial Rounded"/>
              <a:cs typeface="Arial Rounded"/>
              <a:sym typeface="Arial Rounded"/>
            </a:endParaRPr>
          </a:p>
        </p:txBody>
      </p:sp>
      <p:pic>
        <p:nvPicPr>
          <p:cNvPr id="15" name="Picture 14" descr="Photo: Joseph Polizzotto">
            <a:extLst>
              <a:ext uri="{FF2B5EF4-FFF2-40B4-BE49-F238E27FC236}">
                <a16:creationId xmlns:a16="http://schemas.microsoft.com/office/drawing/2014/main" id="{E10E1459-5402-4A53-91F9-9BD058F9EEC1}"/>
              </a:ext>
            </a:extLst>
          </p:cNvPr>
          <p:cNvPicPr preferRelativeResize="0"/>
          <p:nvPr/>
        </p:nvPicPr>
        <p:blipFill rotWithShape="1">
          <a:blip r:embed="rId5">
            <a:alphaModFix/>
          </a:blip>
          <a:srcRect/>
          <a:stretch/>
        </p:blipFill>
        <p:spPr>
          <a:xfrm>
            <a:off x="575734" y="2423364"/>
            <a:ext cx="907141" cy="1149649"/>
          </a:xfrm>
          <a:prstGeom prst="rect">
            <a:avLst/>
          </a:prstGeom>
          <a:noFill/>
          <a:ln>
            <a:noFill/>
          </a:ln>
        </p:spPr>
      </p:pic>
      <p:sp>
        <p:nvSpPr>
          <p:cNvPr id="12" name="Text">
            <a:extLst>
              <a:ext uri="{FF2B5EF4-FFF2-40B4-BE49-F238E27FC236}">
                <a16:creationId xmlns:a16="http://schemas.microsoft.com/office/drawing/2014/main" id="{3CED841E-B59B-44A3-B1AF-86B38B4404E2}"/>
              </a:ext>
            </a:extLst>
          </p:cNvPr>
          <p:cNvSpPr txBox="1">
            <a:spLocks/>
          </p:cNvSpPr>
          <p:nvPr/>
        </p:nvSpPr>
        <p:spPr bwMode="auto">
          <a:xfrm>
            <a:off x="1494970" y="3743882"/>
            <a:ext cx="3870477" cy="771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spcFirstLastPara="1" vert="horz" wrap="square" lIns="121900" tIns="60933" rIns="121900" bIns="60933" numCol="1" anchor="t" anchorCtr="0" compatLnSpc="1">
            <a:prstTxWarp prst="textNoShape">
              <a:avLst/>
            </a:prstTxWarp>
            <a:noAutofit/>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tkinson Hyperlegible" pitchFamily="2"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tkinson Hyperlegible" pitchFamily="2"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tkinson Hyperlegible" pitchFamily="2"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tkinson Hyperlegible" pitchFamily="2"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tkinson Hyperlegible" pitchFamily="2"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buSzPts val="1800"/>
              <a:buFont typeface="Wingdings" pitchFamily="2" charset="2"/>
              <a:buNone/>
            </a:pPr>
            <a:r>
              <a:rPr lang="en-US" sz="2400" kern="0"/>
              <a:t>Richard Orme</a:t>
            </a:r>
            <a:br>
              <a:rPr lang="en-US" sz="2400" kern="0"/>
            </a:br>
            <a:r>
              <a:rPr lang="en-US" sz="2400" kern="0"/>
              <a:t>DAISY</a:t>
            </a:r>
            <a:br>
              <a:rPr lang="en-US" sz="2400" kern="0"/>
            </a:br>
            <a:r>
              <a:rPr lang="en-US" sz="2400" kern="0"/>
              <a:t>Warwick, England</a:t>
            </a:r>
            <a:endParaRPr lang="en-US" sz="2000" kern="0"/>
          </a:p>
        </p:txBody>
      </p:sp>
      <p:pic>
        <p:nvPicPr>
          <p:cNvPr id="10" name="Picture 9" descr="Photo: Richard Orme">
            <a:extLst>
              <a:ext uri="{FF2B5EF4-FFF2-40B4-BE49-F238E27FC236}">
                <a16:creationId xmlns:a16="http://schemas.microsoft.com/office/drawing/2014/main" id="{A5348B7E-5210-46A5-876B-36EA5DDD2944}"/>
              </a:ext>
            </a:extLst>
          </p:cNvPr>
          <p:cNvPicPr preferRelativeResize="0"/>
          <p:nvPr/>
        </p:nvPicPr>
        <p:blipFill rotWithShape="1">
          <a:blip r:embed="rId6">
            <a:alphaModFix/>
          </a:blip>
          <a:srcRect l="6243" r="6699" b="30380"/>
          <a:stretch/>
        </p:blipFill>
        <p:spPr>
          <a:xfrm>
            <a:off x="587829" y="3747717"/>
            <a:ext cx="907142" cy="1011156"/>
          </a:xfrm>
          <a:prstGeom prst="rect">
            <a:avLst/>
          </a:prstGeom>
          <a:noFill/>
          <a:ln>
            <a:noFill/>
          </a:ln>
        </p:spPr>
      </p:pic>
    </p:spTree>
    <p:extLst>
      <p:ext uri="{BB962C8B-B14F-4D97-AF65-F5344CB8AC3E}">
        <p14:creationId xmlns:p14="http://schemas.microsoft.com/office/powerpoint/2010/main" val="253399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Table of contents</a:t>
            </a:r>
            <a:endParaRPr lang="en-GB"/>
          </a:p>
        </p:txBody>
      </p:sp>
      <p:pic>
        <p:nvPicPr>
          <p:cNvPr id="6" name="Picture 5" descr="screenshot of the WordToEPUB EPUB Options tab showing advanced language settings">
            <a:extLst>
              <a:ext uri="{FF2B5EF4-FFF2-40B4-BE49-F238E27FC236}">
                <a16:creationId xmlns:a16="http://schemas.microsoft.com/office/drawing/2014/main" id="{1EC78605-A76F-4758-8FC0-E0474214E41E}"/>
              </a:ext>
            </a:extLst>
          </p:cNvPr>
          <p:cNvPicPr>
            <a:picLocks noChangeAspect="1"/>
          </p:cNvPicPr>
          <p:nvPr/>
        </p:nvPicPr>
        <p:blipFill>
          <a:blip r:embed="rId3"/>
          <a:stretch>
            <a:fillRect/>
          </a:stretch>
        </p:blipFill>
        <p:spPr>
          <a:xfrm>
            <a:off x="2568981" y="1151277"/>
            <a:ext cx="4006037" cy="3992223"/>
          </a:xfrm>
          <a:prstGeom prst="rect">
            <a:avLst/>
          </a:prstGeom>
        </p:spPr>
      </p:pic>
    </p:spTree>
    <p:extLst>
      <p:ext uri="{BB962C8B-B14F-4D97-AF65-F5344CB8AC3E}">
        <p14:creationId xmlns:p14="http://schemas.microsoft.com/office/powerpoint/2010/main" val="55836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Stylesheets</a:t>
            </a:r>
            <a:endParaRPr lang="en-GB"/>
          </a:p>
        </p:txBody>
      </p:sp>
      <p:pic>
        <p:nvPicPr>
          <p:cNvPr id="3" name="Picture 2" descr="screenshot of the WordToEPUB CSS options for custom styling ">
            <a:extLst>
              <a:ext uri="{FF2B5EF4-FFF2-40B4-BE49-F238E27FC236}">
                <a16:creationId xmlns:a16="http://schemas.microsoft.com/office/drawing/2014/main" id="{4C7F9A04-2E70-42FB-84A0-5F16D42BC496}"/>
              </a:ext>
            </a:extLst>
          </p:cNvPr>
          <p:cNvPicPr>
            <a:picLocks noChangeAspect="1"/>
          </p:cNvPicPr>
          <p:nvPr/>
        </p:nvPicPr>
        <p:blipFill>
          <a:blip r:embed="rId3"/>
          <a:stretch>
            <a:fillRect/>
          </a:stretch>
        </p:blipFill>
        <p:spPr>
          <a:xfrm>
            <a:off x="2569700" y="1152709"/>
            <a:ext cx="4004600" cy="3990791"/>
          </a:xfrm>
          <a:prstGeom prst="rect">
            <a:avLst/>
          </a:prstGeom>
        </p:spPr>
      </p:pic>
    </p:spTree>
    <p:extLst>
      <p:ext uri="{BB962C8B-B14F-4D97-AF65-F5344CB8AC3E}">
        <p14:creationId xmlns:p14="http://schemas.microsoft.com/office/powerpoint/2010/main" val="187322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BE44-CCC5-400E-8981-634DCCBB15A7}"/>
              </a:ext>
            </a:extLst>
          </p:cNvPr>
          <p:cNvSpPr>
            <a:spLocks noGrp="1"/>
          </p:cNvSpPr>
          <p:nvPr>
            <p:ph type="title"/>
          </p:nvPr>
        </p:nvSpPr>
        <p:spPr>
          <a:xfrm>
            <a:off x="457200" y="208360"/>
            <a:ext cx="8229600" cy="877490"/>
          </a:xfrm>
        </p:spPr>
        <p:txBody>
          <a:bodyPr wrap="square" anchor="b">
            <a:normAutofit/>
          </a:bodyPr>
          <a:lstStyle/>
          <a:p>
            <a:r>
              <a:rPr lang="en-US" sz="3600"/>
              <a:t>Customizing stylesheet in Sigil</a:t>
            </a:r>
          </a:p>
        </p:txBody>
      </p:sp>
      <p:sp>
        <p:nvSpPr>
          <p:cNvPr id="3" name="Content Placeholder 2">
            <a:extLst>
              <a:ext uri="{FF2B5EF4-FFF2-40B4-BE49-F238E27FC236}">
                <a16:creationId xmlns:a16="http://schemas.microsoft.com/office/drawing/2014/main" id="{0C5FF5AB-164C-40AB-9CCE-8ED44F8A054D}"/>
              </a:ext>
            </a:extLst>
          </p:cNvPr>
          <p:cNvSpPr>
            <a:spLocks noGrp="1"/>
          </p:cNvSpPr>
          <p:nvPr>
            <p:ph sz="half" idx="1"/>
          </p:nvPr>
        </p:nvSpPr>
        <p:spPr>
          <a:xfrm>
            <a:off x="457200" y="1200150"/>
            <a:ext cx="4038600" cy="3398044"/>
          </a:xfrm>
        </p:spPr>
        <p:txBody>
          <a:bodyPr wrap="square" anchor="t">
            <a:normAutofit lnSpcReduction="10000"/>
          </a:bodyPr>
          <a:lstStyle/>
          <a:p>
            <a:pPr>
              <a:lnSpc>
                <a:spcPct val="90000"/>
              </a:lnSpc>
            </a:pPr>
            <a:r>
              <a:rPr lang="en-US" sz="2400">
                <a:latin typeface="Atkinson Hyperlegible"/>
              </a:rPr>
              <a:t>Open the publication in the EPUB editor, Sigil</a:t>
            </a:r>
          </a:p>
          <a:p>
            <a:pPr>
              <a:lnSpc>
                <a:spcPct val="90000"/>
              </a:lnSpc>
            </a:pPr>
            <a:r>
              <a:rPr lang="en-US" sz="2400">
                <a:latin typeface="Atkinson Hyperlegible"/>
              </a:rPr>
              <a:t>Go to the Book Browser pane, click the arrow beside “Styles” and double click the name of the stylesheet to open it.</a:t>
            </a:r>
          </a:p>
          <a:p>
            <a:pPr>
              <a:lnSpc>
                <a:spcPct val="90000"/>
              </a:lnSpc>
            </a:pPr>
            <a:r>
              <a:rPr lang="en-US" sz="2400">
                <a:latin typeface="Atkinson Hyperlegible"/>
              </a:rPr>
              <a:t>Add your rules or make desired changes to the stylesheet</a:t>
            </a:r>
          </a:p>
        </p:txBody>
      </p:sp>
      <p:pic>
        <p:nvPicPr>
          <p:cNvPr id="4" name="Picture 3" descr="partial screenshot of an EPUB open in Sigil where the CSS can be selected">
            <a:extLst>
              <a:ext uri="{FF2B5EF4-FFF2-40B4-BE49-F238E27FC236}">
                <a16:creationId xmlns:a16="http://schemas.microsoft.com/office/drawing/2014/main" id="{284F666A-1B5D-457A-B2B8-36849B3D3886}"/>
              </a:ext>
            </a:extLst>
          </p:cNvPr>
          <p:cNvPicPr>
            <a:picLocks noChangeAspect="1"/>
          </p:cNvPicPr>
          <p:nvPr/>
        </p:nvPicPr>
        <p:blipFill>
          <a:blip r:embed="rId2"/>
          <a:stretch>
            <a:fillRect/>
          </a:stretch>
        </p:blipFill>
        <p:spPr>
          <a:xfrm>
            <a:off x="4554150" y="1538450"/>
            <a:ext cx="4364847" cy="1025739"/>
          </a:xfrm>
          <a:prstGeom prst="rect">
            <a:avLst/>
          </a:prstGeom>
          <a:noFill/>
        </p:spPr>
      </p:pic>
      <p:pic>
        <p:nvPicPr>
          <p:cNvPr id="5" name="Picture 4" descr="partial screenshot of the CSS being edited with Sigil">
            <a:extLst>
              <a:ext uri="{FF2B5EF4-FFF2-40B4-BE49-F238E27FC236}">
                <a16:creationId xmlns:a16="http://schemas.microsoft.com/office/drawing/2014/main" id="{39E49E6B-1A11-4C30-8855-6CC29874E2E0}"/>
              </a:ext>
            </a:extLst>
          </p:cNvPr>
          <p:cNvPicPr>
            <a:picLocks noChangeAspect="1"/>
          </p:cNvPicPr>
          <p:nvPr/>
        </p:nvPicPr>
        <p:blipFill>
          <a:blip r:embed="rId3"/>
          <a:stretch>
            <a:fillRect/>
          </a:stretch>
        </p:blipFill>
        <p:spPr>
          <a:xfrm>
            <a:off x="4572000" y="3092180"/>
            <a:ext cx="4346997" cy="1100203"/>
          </a:xfrm>
          <a:prstGeom prst="rect">
            <a:avLst/>
          </a:prstGeom>
        </p:spPr>
      </p:pic>
    </p:spTree>
    <p:extLst>
      <p:ext uri="{BB962C8B-B14F-4D97-AF65-F5344CB8AC3E}">
        <p14:creationId xmlns:p14="http://schemas.microsoft.com/office/powerpoint/2010/main" val="38069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BE44-CCC5-400E-8981-634DCCBB15A7}"/>
              </a:ext>
            </a:extLst>
          </p:cNvPr>
          <p:cNvSpPr>
            <a:spLocks noGrp="1"/>
          </p:cNvSpPr>
          <p:nvPr>
            <p:ph type="title"/>
          </p:nvPr>
        </p:nvSpPr>
        <p:spPr/>
        <p:txBody>
          <a:bodyPr/>
          <a:lstStyle/>
          <a:p>
            <a:r>
              <a:rPr lang="en-US"/>
              <a:t>Add stylesheet to WordToEPUB</a:t>
            </a:r>
          </a:p>
        </p:txBody>
      </p:sp>
      <p:sp>
        <p:nvSpPr>
          <p:cNvPr id="3" name="Content Placeholder 2">
            <a:extLst>
              <a:ext uri="{FF2B5EF4-FFF2-40B4-BE49-F238E27FC236}">
                <a16:creationId xmlns:a16="http://schemas.microsoft.com/office/drawing/2014/main" id="{0C5FF5AB-164C-40AB-9CCE-8ED44F8A054D}"/>
              </a:ext>
            </a:extLst>
          </p:cNvPr>
          <p:cNvSpPr>
            <a:spLocks noGrp="1"/>
          </p:cNvSpPr>
          <p:nvPr>
            <p:ph idx="1"/>
          </p:nvPr>
        </p:nvSpPr>
        <p:spPr/>
        <p:txBody>
          <a:bodyPr>
            <a:normAutofit/>
          </a:bodyPr>
          <a:lstStyle/>
          <a:p>
            <a:r>
              <a:rPr lang="en-US"/>
              <a:t>In Sigil, right click on the stylesheet in the tree view and select “Save as”, then save the file to your desktop</a:t>
            </a:r>
          </a:p>
          <a:p>
            <a:r>
              <a:rPr lang="en-US">
                <a:latin typeface="Atkinson Hyperlegible"/>
              </a:rPr>
              <a:t>Drag the file to the folder, C:\Program Files(x86)\DAISY\WordToEPUB\CSS</a:t>
            </a:r>
          </a:p>
          <a:p>
            <a:r>
              <a:rPr lang="en-US">
                <a:latin typeface="Atkinson Hyperlegible"/>
              </a:rPr>
              <a:t>The stylesheet will now show up in WordToEPUB</a:t>
            </a:r>
          </a:p>
          <a:p>
            <a:endParaRPr lang="en-US"/>
          </a:p>
          <a:p>
            <a:endParaRPr lang="en-US"/>
          </a:p>
          <a:p>
            <a:endParaRPr lang="en-US"/>
          </a:p>
        </p:txBody>
      </p:sp>
    </p:spTree>
    <p:extLst>
      <p:ext uri="{BB962C8B-B14F-4D97-AF65-F5344CB8AC3E}">
        <p14:creationId xmlns:p14="http://schemas.microsoft.com/office/powerpoint/2010/main" val="214692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Splitting level and image conversions</a:t>
            </a:r>
            <a:endParaRPr lang="en-GB"/>
          </a:p>
        </p:txBody>
      </p:sp>
      <p:pic>
        <p:nvPicPr>
          <p:cNvPr id="3" name="Picture 2" descr="screenshot of the advanced option to split documents at different heading levels and convert images">
            <a:extLst>
              <a:ext uri="{FF2B5EF4-FFF2-40B4-BE49-F238E27FC236}">
                <a16:creationId xmlns:a16="http://schemas.microsoft.com/office/drawing/2014/main" id="{1D99EDCC-6785-4BCF-8E13-A646A5B181A0}"/>
              </a:ext>
            </a:extLst>
          </p:cNvPr>
          <p:cNvPicPr>
            <a:picLocks noChangeAspect="1"/>
          </p:cNvPicPr>
          <p:nvPr/>
        </p:nvPicPr>
        <p:blipFill>
          <a:blip r:embed="rId3"/>
          <a:stretch>
            <a:fillRect/>
          </a:stretch>
        </p:blipFill>
        <p:spPr>
          <a:xfrm>
            <a:off x="2569700" y="1152709"/>
            <a:ext cx="4004600" cy="3990791"/>
          </a:xfrm>
          <a:prstGeom prst="rect">
            <a:avLst/>
          </a:prstGeom>
        </p:spPr>
      </p:pic>
    </p:spTree>
    <p:extLst>
      <p:ext uri="{BB962C8B-B14F-4D97-AF65-F5344CB8AC3E}">
        <p14:creationId xmlns:p14="http://schemas.microsoft.com/office/powerpoint/2010/main" val="335328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Pagination</a:t>
            </a:r>
            <a:endParaRPr lang="en-GB"/>
          </a:p>
        </p:txBody>
      </p:sp>
      <p:pic>
        <p:nvPicPr>
          <p:cNvPr id="3" name="Picture 2" descr="screenshot of WordToEPUB Pagination settings">
            <a:extLst>
              <a:ext uri="{FF2B5EF4-FFF2-40B4-BE49-F238E27FC236}">
                <a16:creationId xmlns:a16="http://schemas.microsoft.com/office/drawing/2014/main" id="{C8256B3C-26E5-4D09-B6A5-83D4E1368C99}"/>
              </a:ext>
            </a:extLst>
          </p:cNvPr>
          <p:cNvPicPr>
            <a:picLocks noChangeAspect="1"/>
          </p:cNvPicPr>
          <p:nvPr/>
        </p:nvPicPr>
        <p:blipFill>
          <a:blip r:embed="rId3"/>
          <a:stretch>
            <a:fillRect/>
          </a:stretch>
        </p:blipFill>
        <p:spPr>
          <a:xfrm>
            <a:off x="2585069" y="1183341"/>
            <a:ext cx="3973862" cy="3960159"/>
          </a:xfrm>
          <a:prstGeom prst="rect">
            <a:avLst/>
          </a:prstGeom>
        </p:spPr>
      </p:pic>
    </p:spTree>
    <p:extLst>
      <p:ext uri="{BB962C8B-B14F-4D97-AF65-F5344CB8AC3E}">
        <p14:creationId xmlns:p14="http://schemas.microsoft.com/office/powerpoint/2010/main" val="324462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0F64-BA1F-4E01-BFE6-95B62B89FAAE}"/>
              </a:ext>
            </a:extLst>
          </p:cNvPr>
          <p:cNvSpPr>
            <a:spLocks noGrp="1"/>
          </p:cNvSpPr>
          <p:nvPr>
            <p:ph type="title"/>
          </p:nvPr>
        </p:nvSpPr>
        <p:spPr/>
        <p:txBody>
          <a:bodyPr/>
          <a:lstStyle/>
          <a:p>
            <a:r>
              <a:rPr lang="en-US" sz="3200" dirty="0"/>
              <a:t>Using print page # tags for page numbers and splitting documents 1</a:t>
            </a:r>
          </a:p>
        </p:txBody>
      </p:sp>
      <p:sp>
        <p:nvSpPr>
          <p:cNvPr id="3" name="Content Placeholder 2">
            <a:extLst>
              <a:ext uri="{FF2B5EF4-FFF2-40B4-BE49-F238E27FC236}">
                <a16:creationId xmlns:a16="http://schemas.microsoft.com/office/drawing/2014/main" id="{2539DA2F-C176-4D85-A20B-58B9A1EEEAEC}"/>
              </a:ext>
            </a:extLst>
          </p:cNvPr>
          <p:cNvSpPr>
            <a:spLocks noGrp="1"/>
          </p:cNvSpPr>
          <p:nvPr>
            <p:ph idx="1"/>
          </p:nvPr>
        </p:nvSpPr>
        <p:spPr>
          <a:xfrm>
            <a:off x="457200" y="1200150"/>
            <a:ext cx="7070377" cy="3398044"/>
          </a:xfrm>
        </p:spPr>
        <p:txBody>
          <a:bodyPr>
            <a:normAutofit fontScale="92500" lnSpcReduction="20000"/>
          </a:bodyPr>
          <a:lstStyle/>
          <a:p>
            <a:r>
              <a:rPr lang="en-US"/>
              <a:t>Add </a:t>
            </a:r>
            <a:r>
              <a:rPr lang="en-US">
                <a:highlight>
                  <a:srgbClr val="E5E5E3"/>
                </a:highlight>
              </a:rPr>
              <a:t>Print page # </a:t>
            </a:r>
            <a:r>
              <a:rPr lang="en-US"/>
              <a:t>tags in Word, at the start of each page</a:t>
            </a:r>
          </a:p>
          <a:p>
            <a:pPr lvl="1"/>
            <a:endParaRPr lang="en-US"/>
          </a:p>
          <a:p>
            <a:pPr lvl="1"/>
            <a:endParaRPr lang="en-US"/>
          </a:p>
          <a:p>
            <a:pPr lvl="1"/>
            <a:endParaRPr lang="en-US"/>
          </a:p>
          <a:p>
            <a:pPr lvl="1"/>
            <a:endParaRPr lang="en-US"/>
          </a:p>
          <a:p>
            <a:r>
              <a:rPr lang="en-US"/>
              <a:t>Select “Page numbers included as PRINT PAGE #” for page numbers on Pagination page</a:t>
            </a:r>
          </a:p>
        </p:txBody>
      </p:sp>
      <p:pic>
        <p:nvPicPr>
          <p:cNvPr id="6" name="Picture 5" descr="Screenshot of text in Word reads: PRINT PAGE 5 [new line] Chapter One [new line] Summer Surprise [new line] Grade three was over and my summer holidays were off to a good start.">
            <a:extLst>
              <a:ext uri="{FF2B5EF4-FFF2-40B4-BE49-F238E27FC236}">
                <a16:creationId xmlns:a16="http://schemas.microsoft.com/office/drawing/2014/main" id="{DA0CB9E4-D92F-4344-9377-2188F871EDD8}"/>
              </a:ext>
            </a:extLst>
          </p:cNvPr>
          <p:cNvPicPr>
            <a:picLocks noChangeAspect="1"/>
          </p:cNvPicPr>
          <p:nvPr/>
        </p:nvPicPr>
        <p:blipFill>
          <a:blip r:embed="rId2"/>
          <a:stretch>
            <a:fillRect/>
          </a:stretch>
        </p:blipFill>
        <p:spPr>
          <a:xfrm>
            <a:off x="1263738" y="1912777"/>
            <a:ext cx="5903681" cy="1280604"/>
          </a:xfrm>
          <a:prstGeom prst="rect">
            <a:avLst/>
          </a:prstGeom>
          <a:ln>
            <a:solidFill>
              <a:srgbClr val="0070C0"/>
            </a:solidFill>
          </a:ln>
        </p:spPr>
      </p:pic>
    </p:spTree>
    <p:extLst>
      <p:ext uri="{BB962C8B-B14F-4D97-AF65-F5344CB8AC3E}">
        <p14:creationId xmlns:p14="http://schemas.microsoft.com/office/powerpoint/2010/main" val="185347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0F64-BA1F-4E01-BFE6-95B62B89FAAE}"/>
              </a:ext>
            </a:extLst>
          </p:cNvPr>
          <p:cNvSpPr>
            <a:spLocks noGrp="1"/>
          </p:cNvSpPr>
          <p:nvPr>
            <p:ph type="title"/>
          </p:nvPr>
        </p:nvSpPr>
        <p:spPr/>
        <p:txBody>
          <a:bodyPr/>
          <a:lstStyle/>
          <a:p>
            <a:r>
              <a:rPr lang="en-US" sz="3200" dirty="0"/>
              <a:t>Using Print page # tags for page numbers and splitting documents 2</a:t>
            </a:r>
          </a:p>
        </p:txBody>
      </p:sp>
      <p:sp>
        <p:nvSpPr>
          <p:cNvPr id="3" name="Content Placeholder 2">
            <a:extLst>
              <a:ext uri="{FF2B5EF4-FFF2-40B4-BE49-F238E27FC236}">
                <a16:creationId xmlns:a16="http://schemas.microsoft.com/office/drawing/2014/main" id="{2539DA2F-C176-4D85-A20B-58B9A1EEEAEC}"/>
              </a:ext>
            </a:extLst>
          </p:cNvPr>
          <p:cNvSpPr>
            <a:spLocks noGrp="1"/>
          </p:cNvSpPr>
          <p:nvPr>
            <p:ph idx="1"/>
          </p:nvPr>
        </p:nvSpPr>
        <p:spPr>
          <a:xfrm>
            <a:off x="457200" y="1200150"/>
            <a:ext cx="8075330" cy="3398044"/>
          </a:xfrm>
        </p:spPr>
        <p:txBody>
          <a:bodyPr>
            <a:normAutofit/>
          </a:bodyPr>
          <a:lstStyle/>
          <a:p>
            <a:r>
              <a:rPr lang="en-US">
                <a:latin typeface="Atkinson Hyperlegible"/>
              </a:rPr>
              <a:t>Challenge in conversion to EPUB when splitting documents: page number tags for chapter title page appear at the end of the previous file.</a:t>
            </a:r>
          </a:p>
          <a:p>
            <a:r>
              <a:rPr lang="en-US">
                <a:latin typeface="Atkinson Hyperlegible"/>
              </a:rPr>
              <a:t>Resolution: Formatting page number tags: </a:t>
            </a:r>
            <a:r>
              <a:rPr lang="en-US" sz="1800">
                <a:solidFill>
                  <a:srgbClr val="000000"/>
                </a:solidFill>
                <a:effectLst/>
                <a:highlight>
                  <a:srgbClr val="E5E5E3"/>
                </a:highlight>
                <a:latin typeface="Verdana"/>
                <a:ea typeface="SimSun"/>
                <a:cs typeface="Arial"/>
              </a:rPr>
              <a:t>PRINT PAGE 14</a:t>
            </a:r>
            <a:r>
              <a:rPr lang="en-US" sz="1800">
                <a:solidFill>
                  <a:srgbClr val="000000"/>
                </a:solidFill>
                <a:effectLst/>
                <a:highlight>
                  <a:srgbClr val="E5E5E3"/>
                </a:highlight>
                <a:latin typeface="Verdana"/>
                <a:ea typeface="SimSun"/>
                <a:cs typeface="Times New Roman"/>
              </a:rPr>
              <a:t> Chapter Three (H1)</a:t>
            </a:r>
            <a:endParaRPr lang="en-US">
              <a:highlight>
                <a:srgbClr val="E5E5E3"/>
              </a:highlight>
              <a:latin typeface="Verdana"/>
              <a:ea typeface="SimSun"/>
              <a:cs typeface="Times New Roman"/>
            </a:endParaRPr>
          </a:p>
          <a:p>
            <a:endParaRPr lang="en-US"/>
          </a:p>
        </p:txBody>
      </p:sp>
      <p:pic>
        <p:nvPicPr>
          <p:cNvPr id="5" name="Picture 4" descr="Screenshot showing text in Word that reads: PRINT PAGE 5 Chapter One Summer Surprise">
            <a:extLst>
              <a:ext uri="{FF2B5EF4-FFF2-40B4-BE49-F238E27FC236}">
                <a16:creationId xmlns:a16="http://schemas.microsoft.com/office/drawing/2014/main" id="{CB9AB366-226E-46D2-BEE7-C72726D97366}"/>
              </a:ext>
            </a:extLst>
          </p:cNvPr>
          <p:cNvPicPr>
            <a:picLocks noChangeAspect="1"/>
          </p:cNvPicPr>
          <p:nvPr/>
        </p:nvPicPr>
        <p:blipFill>
          <a:blip r:embed="rId2"/>
          <a:stretch>
            <a:fillRect/>
          </a:stretch>
        </p:blipFill>
        <p:spPr>
          <a:xfrm>
            <a:off x="3590322" y="3420287"/>
            <a:ext cx="5230626" cy="1046125"/>
          </a:xfrm>
          <a:prstGeom prst="rect">
            <a:avLst/>
          </a:prstGeom>
          <a:ln>
            <a:solidFill>
              <a:srgbClr val="0070C0"/>
            </a:solidFill>
          </a:ln>
        </p:spPr>
      </p:pic>
    </p:spTree>
    <p:extLst>
      <p:ext uri="{BB962C8B-B14F-4D97-AF65-F5344CB8AC3E}">
        <p14:creationId xmlns:p14="http://schemas.microsoft.com/office/powerpoint/2010/main" val="415538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Preferences</a:t>
            </a:r>
            <a:endParaRPr lang="en-GB"/>
          </a:p>
        </p:txBody>
      </p:sp>
      <p:pic>
        <p:nvPicPr>
          <p:cNvPr id="5" name="Picture 4" descr="Icon of a cog">
            <a:extLst>
              <a:ext uri="{FF2B5EF4-FFF2-40B4-BE49-F238E27FC236}">
                <a16:creationId xmlns:a16="http://schemas.microsoft.com/office/drawing/2014/main" id="{B961E478-835E-4CC6-8D76-D02CB7E286C1}"/>
              </a:ext>
            </a:extLst>
          </p:cNvPr>
          <p:cNvPicPr>
            <a:picLocks/>
          </p:cNvPicPr>
          <p:nvPr/>
        </p:nvPicPr>
        <p:blipFill>
          <a:blip r:embed="rId3"/>
          <a:stretch>
            <a:fillRect/>
          </a:stretch>
        </p:blipFill>
        <p:spPr>
          <a:xfrm>
            <a:off x="6718014" y="1943876"/>
            <a:ext cx="1968786" cy="1910592"/>
          </a:xfrm>
          <a:prstGeom prst="rect">
            <a:avLst/>
          </a:prstGeom>
        </p:spPr>
      </p:pic>
      <p:pic>
        <p:nvPicPr>
          <p:cNvPr id="4" name="Picture 3" descr="screenshot of WordToEPUB Default Conversion Options tab">
            <a:extLst>
              <a:ext uri="{FF2B5EF4-FFF2-40B4-BE49-F238E27FC236}">
                <a16:creationId xmlns:a16="http://schemas.microsoft.com/office/drawing/2014/main" id="{967E6C1D-A6E9-45CF-8FA0-236BB9623811}"/>
              </a:ext>
            </a:extLst>
          </p:cNvPr>
          <p:cNvPicPr>
            <a:picLocks noChangeAspect="1"/>
          </p:cNvPicPr>
          <p:nvPr/>
        </p:nvPicPr>
        <p:blipFill>
          <a:blip r:embed="rId4"/>
          <a:stretch>
            <a:fillRect/>
          </a:stretch>
        </p:blipFill>
        <p:spPr>
          <a:xfrm>
            <a:off x="457200" y="1469707"/>
            <a:ext cx="6280368" cy="2866970"/>
          </a:xfrm>
          <a:prstGeom prst="rect">
            <a:avLst/>
          </a:prstGeom>
        </p:spPr>
      </p:pic>
    </p:spTree>
    <p:extLst>
      <p:ext uri="{BB962C8B-B14F-4D97-AF65-F5344CB8AC3E}">
        <p14:creationId xmlns:p14="http://schemas.microsoft.com/office/powerpoint/2010/main" val="345329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Getting help</a:t>
            </a:r>
            <a:endParaRPr lang="en-GB"/>
          </a:p>
        </p:txBody>
      </p:sp>
      <p:pic>
        <p:nvPicPr>
          <p:cNvPr id="4" name="Picture 3" descr="screenshot of the WordToEPUB About page with options to find Help documents, Release notes and Send feedback ">
            <a:extLst>
              <a:ext uri="{FF2B5EF4-FFF2-40B4-BE49-F238E27FC236}">
                <a16:creationId xmlns:a16="http://schemas.microsoft.com/office/drawing/2014/main" id="{1816BED9-D1F7-4492-8FDF-056B906E41B9}"/>
              </a:ext>
            </a:extLst>
          </p:cNvPr>
          <p:cNvPicPr>
            <a:picLocks noChangeAspect="1"/>
          </p:cNvPicPr>
          <p:nvPr/>
        </p:nvPicPr>
        <p:blipFill>
          <a:blip r:embed="rId3"/>
          <a:stretch>
            <a:fillRect/>
          </a:stretch>
        </p:blipFill>
        <p:spPr>
          <a:xfrm>
            <a:off x="904037" y="1192866"/>
            <a:ext cx="5416082" cy="3890122"/>
          </a:xfrm>
          <a:prstGeom prst="rect">
            <a:avLst/>
          </a:prstGeom>
        </p:spPr>
      </p:pic>
      <p:pic>
        <p:nvPicPr>
          <p:cNvPr id="5" name="Picture 4" descr="Icon of a question mark in a speech bubble">
            <a:extLst>
              <a:ext uri="{FF2B5EF4-FFF2-40B4-BE49-F238E27FC236}">
                <a16:creationId xmlns:a16="http://schemas.microsoft.com/office/drawing/2014/main" id="{579E3D55-E15F-4051-9407-557D01326DFE}"/>
              </a:ext>
            </a:extLst>
          </p:cNvPr>
          <p:cNvPicPr>
            <a:picLocks/>
          </p:cNvPicPr>
          <p:nvPr/>
        </p:nvPicPr>
        <p:blipFill>
          <a:blip r:embed="rId4"/>
          <a:stretch>
            <a:fillRect/>
          </a:stretch>
        </p:blipFill>
        <p:spPr>
          <a:xfrm>
            <a:off x="6836000" y="2141904"/>
            <a:ext cx="1850800" cy="1514535"/>
          </a:xfrm>
          <a:prstGeom prst="rect">
            <a:avLst/>
          </a:prstGeom>
        </p:spPr>
      </p:pic>
    </p:spTree>
    <p:extLst>
      <p:ext uri="{BB962C8B-B14F-4D97-AF65-F5344CB8AC3E}">
        <p14:creationId xmlns:p14="http://schemas.microsoft.com/office/powerpoint/2010/main" val="43615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sz="2400"/>
              <a:t>Point and shoot with WordToEPUB</a:t>
            </a:r>
          </a:p>
          <a:p>
            <a:pPr marL="0" indent="0">
              <a:spcBef>
                <a:spcPts val="0"/>
              </a:spcBef>
              <a:buNone/>
            </a:pPr>
            <a:r>
              <a:rPr lang="en-US" sz="2400"/>
              <a:t>Advanced features</a:t>
            </a:r>
          </a:p>
          <a:p>
            <a:pPr marL="0" indent="0">
              <a:spcBef>
                <a:spcPts val="0"/>
              </a:spcBef>
              <a:buNone/>
            </a:pPr>
            <a:r>
              <a:rPr lang="en-US" sz="2400"/>
              <a:t>Preferences</a:t>
            </a:r>
          </a:p>
          <a:p>
            <a:pPr marL="0" indent="0">
              <a:spcBef>
                <a:spcPts val="0"/>
              </a:spcBef>
              <a:buNone/>
            </a:pPr>
            <a:r>
              <a:rPr lang="en-US" sz="2400"/>
              <a:t>Getting help</a:t>
            </a:r>
          </a:p>
          <a:p>
            <a:pPr marL="0" indent="0">
              <a:spcBef>
                <a:spcPts val="0"/>
              </a:spcBef>
              <a:buNone/>
            </a:pPr>
            <a:r>
              <a:rPr lang="en-US" sz="2400"/>
              <a:t>Getting updates</a:t>
            </a:r>
          </a:p>
          <a:p>
            <a:pPr marL="0" indent="0">
              <a:spcBef>
                <a:spcPts val="0"/>
              </a:spcBef>
              <a:buNone/>
            </a:pPr>
            <a:r>
              <a:rPr lang="en-US" sz="2400"/>
              <a:t>Q &amp; A</a:t>
            </a:r>
          </a:p>
        </p:txBody>
      </p:sp>
      <p:pic>
        <p:nvPicPr>
          <p:cNvPr id="7" name="Picture 6" descr="WordToEPUB icon">
            <a:extLst>
              <a:ext uri="{FF2B5EF4-FFF2-40B4-BE49-F238E27FC236}">
                <a16:creationId xmlns:a16="http://schemas.microsoft.com/office/drawing/2014/main" id="{D9B5CE60-31AC-452E-832F-36B026971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329" y="1641141"/>
            <a:ext cx="1808471" cy="1861218"/>
          </a:xfrm>
          <a:prstGeom prst="rect">
            <a:avLst/>
          </a:prstGeom>
        </p:spPr>
      </p:pic>
    </p:spTree>
    <p:extLst>
      <p:ext uri="{BB962C8B-B14F-4D97-AF65-F5344CB8AC3E}">
        <p14:creationId xmlns:p14="http://schemas.microsoft.com/office/powerpoint/2010/main" val="162739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458-0BA0-464C-ACA3-A5C03FEC6297}"/>
              </a:ext>
            </a:extLst>
          </p:cNvPr>
          <p:cNvSpPr>
            <a:spLocks noGrp="1"/>
          </p:cNvSpPr>
          <p:nvPr>
            <p:ph type="title"/>
          </p:nvPr>
        </p:nvSpPr>
        <p:spPr/>
        <p:txBody>
          <a:bodyPr/>
          <a:lstStyle/>
          <a:p>
            <a:r>
              <a:rPr lang="en-US"/>
              <a:t>Getting updates</a:t>
            </a:r>
            <a:endParaRPr lang="en-GB"/>
          </a:p>
        </p:txBody>
      </p:sp>
      <p:pic>
        <p:nvPicPr>
          <p:cNvPr id="3" name="Picture 2" descr="WordToEPUB Updates tab which is set to check for updates automatically">
            <a:extLst>
              <a:ext uri="{FF2B5EF4-FFF2-40B4-BE49-F238E27FC236}">
                <a16:creationId xmlns:a16="http://schemas.microsoft.com/office/drawing/2014/main" id="{C41DA0FB-C856-4AC1-A23C-E97AB84019F7}"/>
              </a:ext>
            </a:extLst>
          </p:cNvPr>
          <p:cNvPicPr>
            <a:picLocks noChangeAspect="1"/>
          </p:cNvPicPr>
          <p:nvPr/>
        </p:nvPicPr>
        <p:blipFill>
          <a:blip r:embed="rId3"/>
          <a:stretch>
            <a:fillRect/>
          </a:stretch>
        </p:blipFill>
        <p:spPr>
          <a:xfrm>
            <a:off x="457200" y="1458205"/>
            <a:ext cx="6313142" cy="2881931"/>
          </a:xfrm>
          <a:prstGeom prst="rect">
            <a:avLst/>
          </a:prstGeom>
        </p:spPr>
      </p:pic>
      <p:pic>
        <p:nvPicPr>
          <p:cNvPr id="5" name="Picture 4" descr="Icon of a question mark in a speech bubble">
            <a:extLst>
              <a:ext uri="{FF2B5EF4-FFF2-40B4-BE49-F238E27FC236}">
                <a16:creationId xmlns:a16="http://schemas.microsoft.com/office/drawing/2014/main" id="{579E3D55-E15F-4051-9407-557D01326DFE}"/>
              </a:ext>
            </a:extLst>
          </p:cNvPr>
          <p:cNvPicPr>
            <a:picLocks/>
          </p:cNvPicPr>
          <p:nvPr/>
        </p:nvPicPr>
        <p:blipFill>
          <a:blip r:embed="rId4"/>
          <a:stretch>
            <a:fillRect/>
          </a:stretch>
        </p:blipFill>
        <p:spPr>
          <a:xfrm>
            <a:off x="6836000" y="2141904"/>
            <a:ext cx="1850800" cy="1514535"/>
          </a:xfrm>
          <a:prstGeom prst="rect">
            <a:avLst/>
          </a:prstGeom>
        </p:spPr>
      </p:pic>
    </p:spTree>
    <p:extLst>
      <p:ext uri="{BB962C8B-B14F-4D97-AF65-F5344CB8AC3E}">
        <p14:creationId xmlns:p14="http://schemas.microsoft.com/office/powerpoint/2010/main" val="70366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704B-52F2-4272-ACE5-C1C2B8D88DB3}"/>
              </a:ext>
            </a:extLst>
          </p:cNvPr>
          <p:cNvSpPr>
            <a:spLocks noGrp="1"/>
          </p:cNvSpPr>
          <p:nvPr>
            <p:ph type="title"/>
          </p:nvPr>
        </p:nvSpPr>
        <p:spPr/>
        <p:txBody>
          <a:bodyPr/>
          <a:lstStyle/>
          <a:p>
            <a:r>
              <a:rPr lang="en-GB"/>
              <a:t>Downloads and Contact Information</a:t>
            </a:r>
          </a:p>
        </p:txBody>
      </p:sp>
      <p:sp>
        <p:nvSpPr>
          <p:cNvPr id="3" name="Content Placeholder 2">
            <a:extLst>
              <a:ext uri="{FF2B5EF4-FFF2-40B4-BE49-F238E27FC236}">
                <a16:creationId xmlns:a16="http://schemas.microsoft.com/office/drawing/2014/main" id="{35A952D5-F604-40B5-80F2-17ECF2850D97}"/>
              </a:ext>
            </a:extLst>
          </p:cNvPr>
          <p:cNvSpPr>
            <a:spLocks noGrp="1"/>
          </p:cNvSpPr>
          <p:nvPr>
            <p:ph idx="1"/>
          </p:nvPr>
        </p:nvSpPr>
        <p:spPr>
          <a:xfrm>
            <a:off x="457200" y="1398210"/>
            <a:ext cx="8077200" cy="3256340"/>
          </a:xfrm>
        </p:spPr>
        <p:txBody>
          <a:bodyPr/>
          <a:lstStyle/>
          <a:p>
            <a:pPr marL="0" indent="0">
              <a:spcBef>
                <a:spcPts val="0"/>
              </a:spcBef>
              <a:buNone/>
            </a:pPr>
            <a:r>
              <a:rPr lang="en-US" err="1"/>
              <a:t>WordToEPUB</a:t>
            </a:r>
            <a:r>
              <a:rPr lang="en-US"/>
              <a:t> Download and Support:</a:t>
            </a:r>
          </a:p>
          <a:p>
            <a:pPr marL="0" indent="0">
              <a:buNone/>
            </a:pPr>
            <a:r>
              <a:rPr lang="en-US"/>
              <a:t>	daisy.org/</a:t>
            </a:r>
            <a:r>
              <a:rPr lang="en-US" err="1"/>
              <a:t>wordtoepub</a:t>
            </a:r>
            <a:endParaRPr lang="en-US"/>
          </a:p>
          <a:p>
            <a:pPr marL="0" indent="0">
              <a:buNone/>
            </a:pPr>
            <a:r>
              <a:rPr lang="en-US"/>
              <a:t>Email: </a:t>
            </a:r>
            <a:r>
              <a:rPr lang="en-US" sz="2800"/>
              <a:t>wordtoepub@daisy.org</a:t>
            </a:r>
          </a:p>
          <a:p>
            <a:pPr marL="0" indent="0">
              <a:buNone/>
            </a:pPr>
            <a:endParaRPr lang="en-US" sz="2000"/>
          </a:p>
          <a:p>
            <a:pPr marL="0" indent="0">
              <a:buNone/>
            </a:pPr>
            <a:r>
              <a:rPr lang="en-US"/>
              <a:t>Sigil editor:</a:t>
            </a:r>
          </a:p>
          <a:p>
            <a:pPr marL="0" indent="0">
              <a:buNone/>
            </a:pPr>
            <a:r>
              <a:rPr lang="en-US"/>
              <a:t>	sigil-ebook.com</a:t>
            </a:r>
          </a:p>
        </p:txBody>
      </p:sp>
    </p:spTree>
    <p:extLst>
      <p:ext uri="{BB962C8B-B14F-4D97-AF65-F5344CB8AC3E}">
        <p14:creationId xmlns:p14="http://schemas.microsoft.com/office/powerpoint/2010/main" val="41862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What we didn’t cover</a:t>
            </a:r>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a:spcBef>
                <a:spcPts val="0"/>
              </a:spcBef>
              <a:buFont typeface="Arial" panose="020B0604020202020204" pitchFamily="34" charset="0"/>
              <a:buChar char="•"/>
            </a:pPr>
            <a:r>
              <a:rPr lang="en-US" sz="2400"/>
              <a:t>Quality assurance wizard</a:t>
            </a:r>
          </a:p>
          <a:p>
            <a:pPr>
              <a:spcBef>
                <a:spcPts val="0"/>
              </a:spcBef>
              <a:buFont typeface="Arial" panose="020B0604020202020204" pitchFamily="34" charset="0"/>
              <a:buChar char="•"/>
            </a:pPr>
            <a:r>
              <a:rPr lang="en-US" sz="2400"/>
              <a:t>Math and converting from LaTeX</a:t>
            </a:r>
          </a:p>
          <a:p>
            <a:pPr>
              <a:spcBef>
                <a:spcPts val="0"/>
              </a:spcBef>
              <a:buFont typeface="Arial" panose="020B0604020202020204" pitchFamily="34" charset="0"/>
              <a:buChar char="•"/>
            </a:pPr>
            <a:r>
              <a:rPr lang="en-US" sz="2400"/>
              <a:t>Citations</a:t>
            </a:r>
          </a:p>
          <a:p>
            <a:pPr>
              <a:spcBef>
                <a:spcPts val="0"/>
              </a:spcBef>
              <a:buFont typeface="Arial" panose="020B0604020202020204" pitchFamily="34" charset="0"/>
              <a:buChar char="•"/>
            </a:pPr>
            <a:r>
              <a:rPr lang="en-US" sz="2400"/>
              <a:t>Asides</a:t>
            </a:r>
          </a:p>
        </p:txBody>
      </p:sp>
      <p:pic>
        <p:nvPicPr>
          <p:cNvPr id="6" name="Picture 5" descr="Icon of a clock moving from left to right, indicating time rushing past">
            <a:extLst>
              <a:ext uri="{FF2B5EF4-FFF2-40B4-BE49-F238E27FC236}">
                <a16:creationId xmlns:a16="http://schemas.microsoft.com/office/drawing/2014/main" id="{4A98618B-D0EA-4A39-9746-E1E87C3879F0}"/>
              </a:ext>
            </a:extLst>
          </p:cNvPr>
          <p:cNvPicPr>
            <a:picLocks/>
          </p:cNvPicPr>
          <p:nvPr/>
        </p:nvPicPr>
        <p:blipFill>
          <a:blip r:embed="rId3"/>
          <a:stretch>
            <a:fillRect/>
          </a:stretch>
        </p:blipFill>
        <p:spPr>
          <a:xfrm>
            <a:off x="5978189" y="1166945"/>
            <a:ext cx="2708611" cy="2809610"/>
          </a:xfrm>
          <a:prstGeom prst="rect">
            <a:avLst/>
          </a:prstGeom>
        </p:spPr>
      </p:pic>
      <p:sp>
        <p:nvSpPr>
          <p:cNvPr id="5" name="TextBox 4">
            <a:extLst>
              <a:ext uri="{FF2B5EF4-FFF2-40B4-BE49-F238E27FC236}">
                <a16:creationId xmlns:a16="http://schemas.microsoft.com/office/drawing/2014/main" id="{65AB13C6-E389-474E-85B6-D3A5EB5F8601}"/>
              </a:ext>
            </a:extLst>
          </p:cNvPr>
          <p:cNvSpPr txBox="1"/>
          <p:nvPr/>
        </p:nvSpPr>
        <p:spPr>
          <a:xfrm>
            <a:off x="793215" y="3826817"/>
            <a:ext cx="5920210" cy="461665"/>
          </a:xfrm>
          <a:prstGeom prst="rect">
            <a:avLst/>
          </a:prstGeom>
          <a:noFill/>
        </p:spPr>
        <p:txBody>
          <a:bodyPr wrap="none" rtlCol="0">
            <a:spAutoFit/>
          </a:bodyPr>
          <a:lstStyle/>
          <a:p>
            <a:r>
              <a:rPr lang="en-GB" sz="2400">
                <a:latin typeface="Atkinson Hyperlegible" pitchFamily="2" charset="0"/>
              </a:rPr>
              <a:t>Coming in the next webinar later this year!</a:t>
            </a:r>
            <a:endParaRPr lang="en-GB" sz="2400">
              <a:highlight>
                <a:srgbClr val="FFFF00"/>
              </a:highlight>
              <a:latin typeface="Atkinson Hyperlegible" pitchFamily="2" charset="0"/>
            </a:endParaRPr>
          </a:p>
        </p:txBody>
      </p:sp>
    </p:spTree>
    <p:extLst>
      <p:ext uri="{BB962C8B-B14F-4D97-AF65-F5344CB8AC3E}">
        <p14:creationId xmlns:p14="http://schemas.microsoft.com/office/powerpoint/2010/main" val="247936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lide title"/>
          <p:cNvSpPr txBox="1">
            <a:spLocks noGrp="1"/>
          </p:cNvSpPr>
          <p:nvPr>
            <p:ph type="title"/>
          </p:nvPr>
        </p:nvSpPr>
        <p:spPr>
          <a:xfrm>
            <a:off x="457200" y="208360"/>
            <a:ext cx="8229600" cy="877490"/>
          </a:xfrm>
          <a:prstGeom prst="rect">
            <a:avLst/>
          </a:prstGeom>
          <a:noFill/>
          <a:ln>
            <a:noFill/>
          </a:ln>
        </p:spPr>
        <p:txBody>
          <a:bodyPr spcFirstLastPara="1" vert="horz" wrap="square" lIns="91425" tIns="45700" rIns="91425" bIns="45700" numCol="1" anchor="b" anchorCtr="0" compatLnSpc="1">
            <a:prstTxWarp prst="textNoShape">
              <a:avLst/>
            </a:prstTxWarp>
            <a:normAutofit/>
          </a:bodyPr>
          <a:lstStyle/>
          <a:p>
            <a:r>
              <a:rPr lang="en-US"/>
              <a:t>Discussion and Q&amp;A</a:t>
            </a:r>
            <a:endParaRPr/>
          </a:p>
        </p:txBody>
      </p:sp>
      <p:pic>
        <p:nvPicPr>
          <p:cNvPr id="325" name="Picture" descr="Drawing of abstract figures with speech bubbles"/>
          <p:cNvPicPr preferRelativeResize="0">
            <a:picLocks noGrp="1"/>
          </p:cNvPicPr>
          <p:nvPr>
            <p:ph type="body" idx="1"/>
          </p:nvPr>
        </p:nvPicPr>
        <p:blipFill rotWithShape="1">
          <a:blip r:embed="rId3">
            <a:extLst>
              <a:ext uri="{28A0092B-C50C-407E-A947-70E740481C1C}">
                <a14:useLocalDpi xmlns:a14="http://schemas.microsoft.com/office/drawing/2010/main" val="0"/>
              </a:ext>
            </a:extLst>
          </a:blip>
          <a:srcRect/>
          <a:stretch/>
        </p:blipFill>
        <p:spPr>
          <a:xfrm>
            <a:off x="1953420" y="1425304"/>
            <a:ext cx="5237162" cy="34914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a:t>Wrap up</a:t>
            </a:r>
          </a:p>
        </p:txBody>
      </p:sp>
      <p:pic>
        <p:nvPicPr>
          <p:cNvPr id="4" name="Picture 3" descr="logo: DAISY Consortium">
            <a:extLst>
              <a:ext uri="{FF2B5EF4-FFF2-40B4-BE49-F238E27FC236}">
                <a16:creationId xmlns:a16="http://schemas.microsoft.com/office/drawing/2014/main" id="{30C86A4E-379F-4DAA-9E19-244C1AD87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150"/>
            <a:ext cx="1089660" cy="971550"/>
          </a:xfrm>
          <a:prstGeom prst="rect">
            <a:avLst/>
          </a:prstGeom>
        </p:spPr>
      </p:pic>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398210"/>
            <a:ext cx="8077200" cy="3256340"/>
          </a:xfrm>
        </p:spPr>
        <p:txBody>
          <a:bodyPr/>
          <a:lstStyle/>
          <a:p>
            <a:pPr marL="0" indent="0">
              <a:spcBef>
                <a:spcPts val="0"/>
              </a:spcBef>
              <a:buNone/>
            </a:pPr>
            <a:r>
              <a:rPr lang="en-US" sz="2400"/>
              <a:t>Webinar video, slide deck and links to resources will be posted at:</a:t>
            </a:r>
          </a:p>
          <a:p>
            <a:pPr marL="0" indent="0">
              <a:spcBef>
                <a:spcPts val="0"/>
              </a:spcBef>
              <a:buNone/>
            </a:pPr>
            <a:r>
              <a:rPr lang="en-US" sz="2200"/>
              <a:t>		</a:t>
            </a:r>
            <a:r>
              <a:rPr lang="en-US" sz="3200"/>
              <a:t>daisy.org/webinars</a:t>
            </a:r>
          </a:p>
          <a:p>
            <a:pPr marL="0" indent="0">
              <a:buNone/>
            </a:pPr>
            <a:endParaRPr lang="en-US" sz="2200"/>
          </a:p>
          <a:p>
            <a:pPr marL="0" indent="-756000" algn="ctr">
              <a:buNone/>
            </a:pPr>
            <a:r>
              <a:rPr lang="en-US" sz="4000"/>
              <a:t>See you in September!</a:t>
            </a:r>
          </a:p>
        </p:txBody>
      </p:sp>
    </p:spTree>
    <p:extLst>
      <p:ext uri="{BB962C8B-B14F-4D97-AF65-F5344CB8AC3E}">
        <p14:creationId xmlns:p14="http://schemas.microsoft.com/office/powerpoint/2010/main" val="162030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sz="3600"/>
              <a:t>The basics</a:t>
            </a:r>
            <a:endParaRPr lang="en-US"/>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491174"/>
            <a:ext cx="8229600" cy="3366575"/>
          </a:xfrm>
        </p:spPr>
        <p:txBody>
          <a:bodyPr/>
          <a:lstStyle/>
          <a:p>
            <a:pPr marL="0" indent="0">
              <a:buNone/>
            </a:pPr>
            <a:r>
              <a:rPr lang="en-US" sz="2400"/>
              <a:t>WordToEPUB is free to download and use</a:t>
            </a:r>
          </a:p>
          <a:p>
            <a:pPr marL="0" indent="0">
              <a:buNone/>
            </a:pPr>
            <a:r>
              <a:rPr lang="en-US" sz="2400"/>
              <a:t>Start with an accessible, structured Word document</a:t>
            </a:r>
          </a:p>
          <a:p>
            <a:pPr marL="0" indent="0">
              <a:buNone/>
            </a:pPr>
            <a:r>
              <a:rPr lang="en-US" sz="2400"/>
              <a:t>Create EPUBs for any platform, any reading app</a:t>
            </a:r>
          </a:p>
          <a:p>
            <a:pPr marL="0" indent="0">
              <a:buNone/>
            </a:pPr>
            <a:r>
              <a:rPr lang="en-US" sz="2400"/>
              <a:t>Windows only</a:t>
            </a:r>
          </a:p>
          <a:p>
            <a:pPr marL="0" indent="0">
              <a:buNone/>
            </a:pPr>
            <a:r>
              <a:rPr lang="en-US" sz="2400"/>
              <a:t>Localized into multiple languages</a:t>
            </a:r>
          </a:p>
          <a:p>
            <a:pPr marL="0" indent="0">
              <a:buNone/>
            </a:pPr>
            <a:r>
              <a:rPr lang="en-GB" sz="2400"/>
              <a:t>Download from: daisy.org/</a:t>
            </a:r>
            <a:r>
              <a:rPr lang="en-GB" sz="2400" err="1"/>
              <a:t>wordtoepub</a:t>
            </a:r>
            <a:endParaRPr lang="en-GB" sz="2400"/>
          </a:p>
          <a:p>
            <a:pPr marL="0" indent="0">
              <a:buNone/>
            </a:pPr>
            <a:r>
              <a:rPr lang="en-GB" sz="2400"/>
              <a:t>This is the extended tutorial</a:t>
            </a:r>
          </a:p>
          <a:p>
            <a:pPr marL="0" indent="0">
              <a:buNone/>
            </a:pPr>
            <a:endParaRPr lang="en-US" sz="2400"/>
          </a:p>
          <a:p>
            <a:pPr marL="0" indent="0">
              <a:buNone/>
            </a:pPr>
            <a:endParaRPr lang="en-US" sz="2400"/>
          </a:p>
        </p:txBody>
      </p:sp>
      <p:pic>
        <p:nvPicPr>
          <p:cNvPr id="6" name="Picture 5" descr="Screenshot of Word with document loaded. The WordToEPUB button is on the ribbon, A stylized letter 'e' in a dark blue circle.">
            <a:extLst>
              <a:ext uri="{FF2B5EF4-FFF2-40B4-BE49-F238E27FC236}">
                <a16:creationId xmlns:a16="http://schemas.microsoft.com/office/drawing/2014/main" id="{0A8FDE48-679B-4EB2-8D15-CF71EEB3E337}"/>
              </a:ext>
            </a:extLst>
          </p:cNvPr>
          <p:cNvPicPr>
            <a:picLocks noChangeAspect="1"/>
          </p:cNvPicPr>
          <p:nvPr/>
        </p:nvPicPr>
        <p:blipFill rotWithShape="1">
          <a:blip r:embed="rId3"/>
          <a:srcRect l="69801" b="81382"/>
          <a:stretch/>
        </p:blipFill>
        <p:spPr>
          <a:xfrm>
            <a:off x="6206076" y="159657"/>
            <a:ext cx="2705303" cy="1190171"/>
          </a:xfrm>
          <a:prstGeom prst="rect">
            <a:avLst/>
          </a:prstGeom>
        </p:spPr>
      </p:pic>
    </p:spTree>
    <p:extLst>
      <p:ext uri="{BB962C8B-B14F-4D97-AF65-F5344CB8AC3E}">
        <p14:creationId xmlns:p14="http://schemas.microsoft.com/office/powerpoint/2010/main" val="4034811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FE79-EAE4-F946-96A3-708488D3738F}"/>
              </a:ext>
            </a:extLst>
          </p:cNvPr>
          <p:cNvSpPr>
            <a:spLocks noGrp="1"/>
          </p:cNvSpPr>
          <p:nvPr>
            <p:ph type="title"/>
          </p:nvPr>
        </p:nvSpPr>
        <p:spPr/>
        <p:txBody>
          <a:bodyPr/>
          <a:lstStyle/>
          <a:p>
            <a:r>
              <a:rPr lang="en-US" sz="3600"/>
              <a:t>Point and shoot</a:t>
            </a:r>
            <a:endParaRPr lang="en-US"/>
          </a:p>
        </p:txBody>
      </p:sp>
      <p:sp>
        <p:nvSpPr>
          <p:cNvPr id="3" name="Content Placeholder 2">
            <a:extLst>
              <a:ext uri="{FF2B5EF4-FFF2-40B4-BE49-F238E27FC236}">
                <a16:creationId xmlns:a16="http://schemas.microsoft.com/office/drawing/2014/main" id="{478E3186-2019-D946-8C67-BE83FFBCC65E}"/>
              </a:ext>
            </a:extLst>
          </p:cNvPr>
          <p:cNvSpPr>
            <a:spLocks noGrp="1"/>
          </p:cNvSpPr>
          <p:nvPr>
            <p:ph idx="1"/>
          </p:nvPr>
        </p:nvSpPr>
        <p:spPr>
          <a:xfrm>
            <a:off x="457200" y="1200150"/>
            <a:ext cx="8229600" cy="3657600"/>
          </a:xfrm>
        </p:spPr>
        <p:txBody>
          <a:bodyPr/>
          <a:lstStyle/>
          <a:p>
            <a:pPr marL="0" indent="0">
              <a:buNone/>
            </a:pPr>
            <a:r>
              <a:rPr lang="en-US" sz="2400"/>
              <a:t>Demo</a:t>
            </a:r>
          </a:p>
        </p:txBody>
      </p:sp>
      <p:pic>
        <p:nvPicPr>
          <p:cNvPr id="4" name="Picture 3" descr="Target icon">
            <a:extLst>
              <a:ext uri="{FF2B5EF4-FFF2-40B4-BE49-F238E27FC236}">
                <a16:creationId xmlns:a16="http://schemas.microsoft.com/office/drawing/2014/main" id="{6D85FAC6-3E94-4EBB-97AD-86FFD37CBFBA}"/>
              </a:ext>
            </a:extLst>
          </p:cNvPr>
          <p:cNvPicPr>
            <a:picLocks/>
          </p:cNvPicPr>
          <p:nvPr/>
        </p:nvPicPr>
        <p:blipFill>
          <a:blip r:embed="rId3"/>
          <a:stretch>
            <a:fillRect/>
          </a:stretch>
        </p:blipFill>
        <p:spPr>
          <a:xfrm>
            <a:off x="6836000" y="1667182"/>
            <a:ext cx="1850800" cy="1809136"/>
          </a:xfrm>
          <a:prstGeom prst="rect">
            <a:avLst/>
          </a:prstGeom>
        </p:spPr>
      </p:pic>
      <p:pic>
        <p:nvPicPr>
          <p:cNvPr id="6" name="Picture 5" descr="Screenshot of Word with document loaded.">
            <a:extLst>
              <a:ext uri="{FF2B5EF4-FFF2-40B4-BE49-F238E27FC236}">
                <a16:creationId xmlns:a16="http://schemas.microsoft.com/office/drawing/2014/main" id="{4E823E8E-C256-42B0-90C7-23E1877BD4EA}"/>
              </a:ext>
            </a:extLst>
          </p:cNvPr>
          <p:cNvPicPr>
            <a:picLocks noChangeAspect="1"/>
          </p:cNvPicPr>
          <p:nvPr/>
        </p:nvPicPr>
        <p:blipFill>
          <a:blip r:embed="rId4"/>
          <a:stretch>
            <a:fillRect/>
          </a:stretch>
        </p:blipFill>
        <p:spPr>
          <a:xfrm>
            <a:off x="1408277" y="1658626"/>
            <a:ext cx="4883620" cy="3484874"/>
          </a:xfrm>
          <a:prstGeom prst="rect">
            <a:avLst/>
          </a:prstGeom>
        </p:spPr>
      </p:pic>
    </p:spTree>
    <p:extLst>
      <p:ext uri="{BB962C8B-B14F-4D97-AF65-F5344CB8AC3E}">
        <p14:creationId xmlns:p14="http://schemas.microsoft.com/office/powerpoint/2010/main" val="210051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6AC24-6DB5-4C4A-9C22-C95647D41040}"/>
              </a:ext>
            </a:extLst>
          </p:cNvPr>
          <p:cNvSpPr>
            <a:spLocks noGrp="1"/>
          </p:cNvSpPr>
          <p:nvPr>
            <p:ph type="title" idx="4294967295"/>
          </p:nvPr>
        </p:nvSpPr>
        <p:spPr>
          <a:xfrm>
            <a:off x="457200" y="-877490"/>
            <a:ext cx="8229600" cy="877490"/>
          </a:xfrm>
        </p:spPr>
        <p:txBody>
          <a:bodyPr vert="horz" wrap="square" lIns="91440" tIns="45720" rIns="91440" bIns="45720" numCol="1" anchor="b" anchorCtr="0" compatLnSpc="1">
            <a:prstTxWarp prst="textNoShape">
              <a:avLst/>
            </a:prstTxWarp>
          </a:bodyPr>
          <a:lstStyle/>
          <a:p>
            <a:r>
              <a:rPr lang="en-GB"/>
              <a:t>WordToEPUB button on the Word ribbon</a:t>
            </a:r>
          </a:p>
        </p:txBody>
      </p:sp>
      <p:pic>
        <p:nvPicPr>
          <p:cNvPr id="2" name="Picture 1" descr="Screenshot of Word with document loaded. The WordToEPUB button is on the ribbon, A stylized letter 'e' in a dark blue circle.">
            <a:extLst>
              <a:ext uri="{FF2B5EF4-FFF2-40B4-BE49-F238E27FC236}">
                <a16:creationId xmlns:a16="http://schemas.microsoft.com/office/drawing/2014/main" id="{32463F2D-ACAE-4F54-84A3-3DBA2A7593FA}"/>
              </a:ext>
            </a:extLst>
          </p:cNvPr>
          <p:cNvPicPr>
            <a:picLocks noChangeAspect="1"/>
          </p:cNvPicPr>
          <p:nvPr/>
        </p:nvPicPr>
        <p:blipFill>
          <a:blip r:embed="rId2"/>
          <a:stretch>
            <a:fillRect/>
          </a:stretch>
        </p:blipFill>
        <p:spPr>
          <a:xfrm>
            <a:off x="968010" y="0"/>
            <a:ext cx="7207979" cy="5143500"/>
          </a:xfrm>
          <a:prstGeom prst="rect">
            <a:avLst/>
          </a:prstGeom>
        </p:spPr>
      </p:pic>
    </p:spTree>
    <p:extLst>
      <p:ext uri="{BB962C8B-B14F-4D97-AF65-F5344CB8AC3E}">
        <p14:creationId xmlns:p14="http://schemas.microsoft.com/office/powerpoint/2010/main" val="139540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1E266-65A7-4552-8241-6C2ED59AFBCA}"/>
              </a:ext>
            </a:extLst>
          </p:cNvPr>
          <p:cNvSpPr>
            <a:spLocks noGrp="1"/>
          </p:cNvSpPr>
          <p:nvPr>
            <p:ph type="title" idx="4294967295"/>
          </p:nvPr>
        </p:nvSpPr>
        <p:spPr>
          <a:xfrm>
            <a:off x="457200" y="-877490"/>
            <a:ext cx="8229600" cy="877490"/>
          </a:xfrm>
        </p:spPr>
        <p:txBody>
          <a:bodyPr vert="horz" wrap="square" lIns="91440" tIns="45720" rIns="91440" bIns="45720" numCol="1" anchor="b" anchorCtr="0" compatLnSpc="1">
            <a:prstTxWarp prst="textNoShape">
              <a:avLst/>
            </a:prstTxWarp>
          </a:bodyPr>
          <a:lstStyle/>
          <a:p>
            <a:r>
              <a:rPr lang="en-GB"/>
              <a:t>WordToEPUB simple dialog</a:t>
            </a:r>
          </a:p>
        </p:txBody>
      </p:sp>
      <p:pic>
        <p:nvPicPr>
          <p:cNvPr id="2" name="Picture 1" descr="Screenshot of the simple WordToEPUB dialog. There are edit boxes to change the filename and target folder. There are 6 buttons: Browse, Advanced, Help, Preferences, OK and Cancel.">
            <a:extLst>
              <a:ext uri="{FF2B5EF4-FFF2-40B4-BE49-F238E27FC236}">
                <a16:creationId xmlns:a16="http://schemas.microsoft.com/office/drawing/2014/main" id="{3205D986-3138-4D3B-956C-73C1FE190895}"/>
              </a:ext>
            </a:extLst>
          </p:cNvPr>
          <p:cNvPicPr>
            <a:picLocks noChangeAspect="1"/>
          </p:cNvPicPr>
          <p:nvPr/>
        </p:nvPicPr>
        <p:blipFill>
          <a:blip r:embed="rId2"/>
          <a:stretch>
            <a:fillRect/>
          </a:stretch>
        </p:blipFill>
        <p:spPr>
          <a:xfrm>
            <a:off x="968010" y="0"/>
            <a:ext cx="7207979" cy="5143500"/>
          </a:xfrm>
          <a:prstGeom prst="rect">
            <a:avLst/>
          </a:prstGeom>
        </p:spPr>
      </p:pic>
    </p:spTree>
    <p:extLst>
      <p:ext uri="{BB962C8B-B14F-4D97-AF65-F5344CB8AC3E}">
        <p14:creationId xmlns:p14="http://schemas.microsoft.com/office/powerpoint/2010/main" val="341671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4ED28-DFEF-4F92-AD38-D0214AE31B49}"/>
              </a:ext>
            </a:extLst>
          </p:cNvPr>
          <p:cNvSpPr>
            <a:spLocks noGrp="1"/>
          </p:cNvSpPr>
          <p:nvPr>
            <p:ph type="title" idx="4294967295"/>
          </p:nvPr>
        </p:nvSpPr>
        <p:spPr>
          <a:xfrm>
            <a:off x="457200" y="-877490"/>
            <a:ext cx="8229600" cy="877490"/>
          </a:xfrm>
        </p:spPr>
        <p:txBody>
          <a:bodyPr vert="horz" wrap="square" lIns="91440" tIns="45720" rIns="91440" bIns="45720" numCol="1" anchor="b" anchorCtr="0" compatLnSpc="1">
            <a:prstTxWarp prst="textNoShape">
              <a:avLst/>
            </a:prstTxWarp>
          </a:bodyPr>
          <a:lstStyle/>
          <a:p>
            <a:r>
              <a:rPr lang="en-GB"/>
              <a:t>WordToEPUB finished</a:t>
            </a:r>
          </a:p>
        </p:txBody>
      </p:sp>
      <p:pic>
        <p:nvPicPr>
          <p:cNvPr id="3" name="Picture 2" descr="Screenshot od WordToEPUB finished dialog. The message indicates the conversion is finished. There are three buttons: View EPUB, Open folder and Close.">
            <a:extLst>
              <a:ext uri="{FF2B5EF4-FFF2-40B4-BE49-F238E27FC236}">
                <a16:creationId xmlns:a16="http://schemas.microsoft.com/office/drawing/2014/main" id="{374E1E20-DCD2-430E-90EF-8145EBBDBEFD}"/>
              </a:ext>
            </a:extLst>
          </p:cNvPr>
          <p:cNvPicPr>
            <a:picLocks noChangeAspect="1"/>
          </p:cNvPicPr>
          <p:nvPr/>
        </p:nvPicPr>
        <p:blipFill>
          <a:blip r:embed="rId2"/>
          <a:stretch>
            <a:fillRect/>
          </a:stretch>
        </p:blipFill>
        <p:spPr>
          <a:xfrm>
            <a:off x="968010" y="0"/>
            <a:ext cx="7207979" cy="5143500"/>
          </a:xfrm>
          <a:prstGeom prst="rect">
            <a:avLst/>
          </a:prstGeom>
        </p:spPr>
      </p:pic>
    </p:spTree>
    <p:extLst>
      <p:ext uri="{BB962C8B-B14F-4D97-AF65-F5344CB8AC3E}">
        <p14:creationId xmlns:p14="http://schemas.microsoft.com/office/powerpoint/2010/main" val="395129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AD04D8-FB0E-41FE-8F66-5664E132A501}"/>
              </a:ext>
            </a:extLst>
          </p:cNvPr>
          <p:cNvSpPr>
            <a:spLocks noGrp="1"/>
          </p:cNvSpPr>
          <p:nvPr>
            <p:ph type="title" idx="4294967295"/>
          </p:nvPr>
        </p:nvSpPr>
        <p:spPr>
          <a:xfrm>
            <a:off x="457200" y="-877490"/>
            <a:ext cx="8229600" cy="877490"/>
          </a:xfrm>
        </p:spPr>
        <p:txBody>
          <a:bodyPr vert="horz" wrap="square" lIns="91440" tIns="45720" rIns="91440" bIns="45720" numCol="1" anchor="b" anchorCtr="0" compatLnSpc="1">
            <a:prstTxWarp prst="textNoShape">
              <a:avLst/>
            </a:prstTxWarp>
          </a:bodyPr>
          <a:lstStyle/>
          <a:p>
            <a:r>
              <a:rPr lang="en-GB"/>
              <a:t>Newly created EPUB added to Bookshelf reading app</a:t>
            </a:r>
          </a:p>
        </p:txBody>
      </p:sp>
      <p:pic>
        <p:nvPicPr>
          <p:cNvPr id="2" name="Picture 1" descr="Screenshot of the Bookshelf app with the title 'Reviewing progress in public involvement in NIHR research' as the highlighted item.">
            <a:extLst>
              <a:ext uri="{FF2B5EF4-FFF2-40B4-BE49-F238E27FC236}">
                <a16:creationId xmlns:a16="http://schemas.microsoft.com/office/drawing/2014/main" id="{843E626A-B6F1-4F47-8DD7-324EC24296BC}"/>
              </a:ext>
            </a:extLst>
          </p:cNvPr>
          <p:cNvPicPr>
            <a:picLocks noChangeAspect="1"/>
          </p:cNvPicPr>
          <p:nvPr/>
        </p:nvPicPr>
        <p:blipFill>
          <a:blip r:embed="rId2"/>
          <a:stretch>
            <a:fillRect/>
          </a:stretch>
        </p:blipFill>
        <p:spPr>
          <a:xfrm>
            <a:off x="966588" y="0"/>
            <a:ext cx="7210824" cy="5143500"/>
          </a:xfrm>
          <a:prstGeom prst="rect">
            <a:avLst/>
          </a:prstGeom>
        </p:spPr>
      </p:pic>
    </p:spTree>
    <p:extLst>
      <p:ext uri="{BB962C8B-B14F-4D97-AF65-F5344CB8AC3E}">
        <p14:creationId xmlns:p14="http://schemas.microsoft.com/office/powerpoint/2010/main" val="234276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indent="0" algn="r">
          <a:spcBef>
            <a:spcPts val="0"/>
          </a:spcBef>
          <a:spcAft>
            <a:spcPts val="600"/>
          </a:spcAft>
          <a:buNone/>
          <a:defRPr sz="2000"/>
        </a:defPPr>
      </a:lstStyle>
    </a:tx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CA6C2A-2B1E-4D67-AFFE-BFA10F50DA2A}">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8F83B3EE6F34F8C8CEE2712533BEB" ma:contentTypeVersion="12" ma:contentTypeDescription="Create a new document." ma:contentTypeScope="" ma:versionID="5509f126feda860b9ef6e22c5863cfbe">
  <xsd:schema xmlns:xsd="http://www.w3.org/2001/XMLSchema" xmlns:xs="http://www.w3.org/2001/XMLSchema" xmlns:p="http://schemas.microsoft.com/office/2006/metadata/properties" xmlns:ns2="cca373d1-332c-4216-9e4a-3c49ea854ba0" xmlns:ns3="e7d089c6-2f48-4a7a-80bd-27aef5729c3b" targetNamespace="http://schemas.microsoft.com/office/2006/metadata/properties" ma:root="true" ma:fieldsID="945c59c3fde2dff88e8171d920a690f2" ns2:_="" ns3:_="">
    <xsd:import namespace="cca373d1-332c-4216-9e4a-3c49ea854ba0"/>
    <xsd:import namespace="e7d089c6-2f48-4a7a-80bd-27aef5729c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373d1-332c-4216-9e4a-3c49ea854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d089c6-2f48-4a7a-80bd-27aef5729c3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E3DF3-5B78-4D8E-B38D-9ACB3816A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373d1-332c-4216-9e4a-3c49ea854ba0"/>
    <ds:schemaRef ds:uri="e7d089c6-2f48-4a7a-80bd-27aef5729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C15236-0FD5-4C05-9685-FF9EB70D837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F0D1AF-67A9-40E6-9F11-470CF4E22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Presentation_level</Template>
  <TotalTime>0</TotalTime>
  <Words>1428</Words>
  <Application>Microsoft Office PowerPoint</Application>
  <PresentationFormat>On-screen Show (16:9)</PresentationFormat>
  <Paragraphs>175</Paragraphs>
  <Slides>34</Slides>
  <Notes>26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Wingdings</vt:lpstr>
      <vt:lpstr>Arial</vt:lpstr>
      <vt:lpstr>Atkinson Hyperlegible</vt:lpstr>
      <vt:lpstr>Times New Roman</vt:lpstr>
      <vt:lpstr>Verdana</vt:lpstr>
      <vt:lpstr>Presentation_level</vt:lpstr>
      <vt:lpstr>WordToEPUB Extended Tutorial</vt:lpstr>
      <vt:lpstr>Your panel</vt:lpstr>
      <vt:lpstr>Overview</vt:lpstr>
      <vt:lpstr>The basics</vt:lpstr>
      <vt:lpstr>Point and shoot</vt:lpstr>
      <vt:lpstr>WordToEPUB button on the Word ribbon</vt:lpstr>
      <vt:lpstr>WordToEPUB simple dialog</vt:lpstr>
      <vt:lpstr>WordToEPUB finished</vt:lpstr>
      <vt:lpstr>Newly created EPUB added to Bookshelf reading app</vt:lpstr>
      <vt:lpstr>Reading the newly created EPUB in Bookshelf reading app</vt:lpstr>
      <vt:lpstr>Advanced Features</vt:lpstr>
      <vt:lpstr>Accessibility checker</vt:lpstr>
      <vt:lpstr>Headings report</vt:lpstr>
      <vt:lpstr>Editing metadata</vt:lpstr>
      <vt:lpstr>Document properties</vt:lpstr>
      <vt:lpstr>Cover image</vt:lpstr>
      <vt:lpstr>Language</vt:lpstr>
      <vt:lpstr>Voice switching (read aloud &amp; screen reader)</vt:lpstr>
      <vt:lpstr>Set proofing language in Word</vt:lpstr>
      <vt:lpstr>Table of contents</vt:lpstr>
      <vt:lpstr>Stylesheets</vt:lpstr>
      <vt:lpstr>Customizing stylesheet in Sigil</vt:lpstr>
      <vt:lpstr>Add stylesheet to WordToEPUB</vt:lpstr>
      <vt:lpstr>Splitting level and image conversions</vt:lpstr>
      <vt:lpstr>Pagination</vt:lpstr>
      <vt:lpstr>Using print page # tags for page numbers and splitting documents 1</vt:lpstr>
      <vt:lpstr>Using Print page # tags for page numbers and splitting documents 2</vt:lpstr>
      <vt:lpstr>Preferences</vt:lpstr>
      <vt:lpstr>Getting help</vt:lpstr>
      <vt:lpstr>Getting updates</vt:lpstr>
      <vt:lpstr>Downloads and Contact Information</vt:lpstr>
      <vt:lpstr>What we didn’t cover</vt:lpstr>
      <vt:lpstr>Discussion and Q&amp;A</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Orme</dc:creator>
  <cp:lastModifiedBy>Dave Gunn</cp:lastModifiedBy>
  <cp:revision>1</cp:revision>
  <cp:lastPrinted>2018-04-23T12:10:28Z</cp:lastPrinted>
  <dcterms:created xsi:type="dcterms:W3CDTF">2016-09-30T11:45:11Z</dcterms:created>
  <dcterms:modified xsi:type="dcterms:W3CDTF">2020-08-03T09:27:53Z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y fmtid="{D5CDD505-2E9C-101B-9397-08002B2CF9AE}" pid="3" name="ContentTypeId">
    <vt:lpwstr>0x0101009978F83B3EE6F34F8C8CEE2712533BEB</vt:lpwstr>
  </property>
</Properties>
</file>