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7" r:id="rId4"/>
  </p:sldMasterIdLst>
  <p:notesMasterIdLst>
    <p:notesMasterId r:id="rId31"/>
  </p:notesMasterIdLst>
  <p:handoutMasterIdLst>
    <p:handoutMasterId r:id="rId32"/>
  </p:handoutMasterIdLst>
  <p:sldIdLst>
    <p:sldId id="448" r:id="rId5"/>
    <p:sldId id="406" r:id="rId6"/>
    <p:sldId id="419" r:id="rId7"/>
    <p:sldId id="391" r:id="rId8"/>
    <p:sldId id="328" r:id="rId9"/>
    <p:sldId id="445" r:id="rId10"/>
    <p:sldId id="414" r:id="rId11"/>
    <p:sldId id="420" r:id="rId12"/>
    <p:sldId id="421" r:id="rId13"/>
    <p:sldId id="403" r:id="rId14"/>
    <p:sldId id="433" r:id="rId15"/>
    <p:sldId id="422" r:id="rId16"/>
    <p:sldId id="428" r:id="rId17"/>
    <p:sldId id="443" r:id="rId18"/>
    <p:sldId id="442" r:id="rId19"/>
    <p:sldId id="440" r:id="rId20"/>
    <p:sldId id="425" r:id="rId21"/>
    <p:sldId id="447" r:id="rId22"/>
    <p:sldId id="424" r:id="rId23"/>
    <p:sldId id="423" r:id="rId24"/>
    <p:sldId id="415" r:id="rId25"/>
    <p:sldId id="434" r:id="rId26"/>
    <p:sldId id="401" r:id="rId27"/>
    <p:sldId id="281" r:id="rId28"/>
    <p:sldId id="426" r:id="rId29"/>
    <p:sldId id="390" r:id="rId30"/>
  </p:sldIdLst>
  <p:sldSz cx="9144000" cy="5143500" type="screen16x9"/>
  <p:notesSz cx="7010400" cy="9296400"/>
  <p:embeddedFontLst>
    <p:embeddedFont>
      <p:font typeface="Atkinson Hyperlegible" pitchFamily="2" charset="0"/>
      <p:regular r:id="rId33"/>
      <p:bold r:id="rId34"/>
      <p:italic r:id="rId35"/>
      <p:boldItalic r:id="rId36"/>
    </p:embeddedFont>
    <p:embeddedFont>
      <p:font typeface="Roboto" pitchFamily="2" charset="0"/>
      <p:regular r:id="rId37"/>
      <p:bold r:id="rId38"/>
      <p:italic r:id="rId39"/>
      <p:boldItalic r:id="rId40"/>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Dedecker" initials="SD" lastIdx="70" clrIdx="0"/>
  <p:cmAuthor id="14" name="Brian O'Leary" initials="BO" lastIdx="0" clrIdx="14"/>
  <p:cmAuthor id="1" name="Kat Meyer" initials="" lastIdx="0" clrIdx="1"/>
  <p:cmAuthor id="15" name="Peter Balis" initials="PB" lastIdx="1" clrIdx="15"/>
  <p:cmAuthor id="16" name="Julie Blattberg" initials="" lastIdx="58" clrIdx="16"/>
  <p:cmAuthor id="13" name="BISG Inc" initials="BI [12]" lastIdx="1" clrIdx="13"/>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C70D6"/>
    <a:srgbClr val="CCC1DB"/>
    <a:srgbClr val="02B0F1"/>
    <a:srgbClr val="B8CDE6"/>
    <a:srgbClr val="7D88F8"/>
    <a:srgbClr val="A8AFFA"/>
    <a:srgbClr val="283AF4"/>
    <a:srgbClr val="88F87D"/>
    <a:srgbClr val="F87D88"/>
    <a:srgbClr val="4D5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120" y="552"/>
      </p:cViewPr>
      <p:guideLst>
        <p:guide orient="horz" pos="2160"/>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Gunn" userId="ee78835e-fb94-4ec5-86f2-a9891869c42d" providerId="ADAL" clId="{47A34AB9-E67A-43D0-9D3B-0349A4FF40AA}"/>
    <pc:docChg chg="delSld modSld">
      <pc:chgData name="Dave Gunn" userId="ee78835e-fb94-4ec5-86f2-a9891869c42d" providerId="ADAL" clId="{47A34AB9-E67A-43D0-9D3B-0349A4FF40AA}" dt="2022-07-19T23:14:39.316" v="708" actId="962"/>
      <pc:docMkLst>
        <pc:docMk/>
      </pc:docMkLst>
      <pc:sldChg chg="del">
        <pc:chgData name="Dave Gunn" userId="ee78835e-fb94-4ec5-86f2-a9891869c42d" providerId="ADAL" clId="{47A34AB9-E67A-43D0-9D3B-0349A4FF40AA}" dt="2022-07-15T14:59:32.436" v="5" actId="47"/>
        <pc:sldMkLst>
          <pc:docMk/>
          <pc:sldMk cId="4150992065" sldId="303"/>
        </pc:sldMkLst>
      </pc:sldChg>
      <pc:sldChg chg="del">
        <pc:chgData name="Dave Gunn" userId="ee78835e-fb94-4ec5-86f2-a9891869c42d" providerId="ADAL" clId="{47A34AB9-E67A-43D0-9D3B-0349A4FF40AA}" dt="2022-07-15T14:19:10.552" v="0" actId="47"/>
        <pc:sldMkLst>
          <pc:docMk/>
          <pc:sldMk cId="1722946872" sldId="413"/>
        </pc:sldMkLst>
      </pc:sldChg>
      <pc:sldChg chg="modSp mod">
        <pc:chgData name="Dave Gunn" userId="ee78835e-fb94-4ec5-86f2-a9891869c42d" providerId="ADAL" clId="{47A34AB9-E67A-43D0-9D3B-0349A4FF40AA}" dt="2022-07-19T23:11:29.854" v="48" actId="1076"/>
        <pc:sldMkLst>
          <pc:docMk/>
          <pc:sldMk cId="3727028354" sldId="421"/>
        </pc:sldMkLst>
        <pc:picChg chg="mod">
          <ac:chgData name="Dave Gunn" userId="ee78835e-fb94-4ec5-86f2-a9891869c42d" providerId="ADAL" clId="{47A34AB9-E67A-43D0-9D3B-0349A4FF40AA}" dt="2022-07-19T23:11:29.854" v="48" actId="1076"/>
          <ac:picMkLst>
            <pc:docMk/>
            <pc:sldMk cId="3727028354" sldId="421"/>
            <ac:picMk id="10" creationId="{154CB3BA-B50F-8BBB-8605-4C45C246FAF0}"/>
          </ac:picMkLst>
        </pc:picChg>
      </pc:sldChg>
      <pc:sldChg chg="modSp mod">
        <pc:chgData name="Dave Gunn" userId="ee78835e-fb94-4ec5-86f2-a9891869c42d" providerId="ADAL" clId="{47A34AB9-E67A-43D0-9D3B-0349A4FF40AA}" dt="2022-07-19T23:13:57.879" v="520" actId="962"/>
        <pc:sldMkLst>
          <pc:docMk/>
          <pc:sldMk cId="479327616" sldId="425"/>
        </pc:sldMkLst>
        <pc:picChg chg="mod">
          <ac:chgData name="Dave Gunn" userId="ee78835e-fb94-4ec5-86f2-a9891869c42d" providerId="ADAL" clId="{47A34AB9-E67A-43D0-9D3B-0349A4FF40AA}" dt="2022-07-19T23:13:57.879" v="520" actId="962"/>
          <ac:picMkLst>
            <pc:docMk/>
            <pc:sldMk cId="479327616" sldId="425"/>
            <ac:picMk id="6" creationId="{00C81A7C-220F-0FD2-9AA7-72C7100C5F59}"/>
          </ac:picMkLst>
        </pc:picChg>
      </pc:sldChg>
      <pc:sldChg chg="modSp mod">
        <pc:chgData name="Dave Gunn" userId="ee78835e-fb94-4ec5-86f2-a9891869c42d" providerId="ADAL" clId="{47A34AB9-E67A-43D0-9D3B-0349A4FF40AA}" dt="2022-07-19T23:13:18.527" v="426" actId="962"/>
        <pc:sldMkLst>
          <pc:docMk/>
          <pc:sldMk cId="2801790084" sldId="428"/>
        </pc:sldMkLst>
        <pc:picChg chg="mod">
          <ac:chgData name="Dave Gunn" userId="ee78835e-fb94-4ec5-86f2-a9891869c42d" providerId="ADAL" clId="{47A34AB9-E67A-43D0-9D3B-0349A4FF40AA}" dt="2022-07-19T23:13:18.527" v="426" actId="962"/>
          <ac:picMkLst>
            <pc:docMk/>
            <pc:sldMk cId="2801790084" sldId="428"/>
            <ac:picMk id="12" creationId="{E9995814-1F06-A093-79EB-B605687158FD}"/>
          </ac:picMkLst>
        </pc:picChg>
      </pc:sldChg>
      <pc:sldChg chg="del">
        <pc:chgData name="Dave Gunn" userId="ee78835e-fb94-4ec5-86f2-a9891869c42d" providerId="ADAL" clId="{47A34AB9-E67A-43D0-9D3B-0349A4FF40AA}" dt="2022-07-15T14:19:17.031" v="2" actId="47"/>
        <pc:sldMkLst>
          <pc:docMk/>
          <pc:sldMk cId="3870157894" sldId="431"/>
        </pc:sldMkLst>
      </pc:sldChg>
      <pc:sldChg chg="del">
        <pc:chgData name="Dave Gunn" userId="ee78835e-fb94-4ec5-86f2-a9891869c42d" providerId="ADAL" clId="{47A34AB9-E67A-43D0-9D3B-0349A4FF40AA}" dt="2022-07-15T14:19:17.784" v="3" actId="47"/>
        <pc:sldMkLst>
          <pc:docMk/>
          <pc:sldMk cId="3246111425" sldId="432"/>
        </pc:sldMkLst>
      </pc:sldChg>
      <pc:sldChg chg="modSp mod">
        <pc:chgData name="Dave Gunn" userId="ee78835e-fb94-4ec5-86f2-a9891869c42d" providerId="ADAL" clId="{47A34AB9-E67A-43D0-9D3B-0349A4FF40AA}" dt="2022-07-19T23:12:06.740" v="210" actId="962"/>
        <pc:sldMkLst>
          <pc:docMk/>
          <pc:sldMk cId="3632192126" sldId="433"/>
        </pc:sldMkLst>
        <pc:picChg chg="mod">
          <ac:chgData name="Dave Gunn" userId="ee78835e-fb94-4ec5-86f2-a9891869c42d" providerId="ADAL" clId="{47A34AB9-E67A-43D0-9D3B-0349A4FF40AA}" dt="2022-07-19T23:12:06.740" v="210" actId="962"/>
          <ac:picMkLst>
            <pc:docMk/>
            <pc:sldMk cId="3632192126" sldId="433"/>
            <ac:picMk id="23" creationId="{524A9785-B8DF-477E-82F8-94B67D423450}"/>
          </ac:picMkLst>
        </pc:picChg>
      </pc:sldChg>
      <pc:sldChg chg="del">
        <pc:chgData name="Dave Gunn" userId="ee78835e-fb94-4ec5-86f2-a9891869c42d" providerId="ADAL" clId="{47A34AB9-E67A-43D0-9D3B-0349A4FF40AA}" dt="2022-07-15T14:19:35.104" v="4" actId="47"/>
        <pc:sldMkLst>
          <pc:docMk/>
          <pc:sldMk cId="275472123" sldId="437"/>
        </pc:sldMkLst>
      </pc:sldChg>
      <pc:sldChg chg="del">
        <pc:chgData name="Dave Gunn" userId="ee78835e-fb94-4ec5-86f2-a9891869c42d" providerId="ADAL" clId="{47A34AB9-E67A-43D0-9D3B-0349A4FF40AA}" dt="2022-07-15T14:19:13.338" v="1" actId="47"/>
        <pc:sldMkLst>
          <pc:docMk/>
          <pc:sldMk cId="973701415" sldId="444"/>
        </pc:sldMkLst>
      </pc:sldChg>
      <pc:sldChg chg="modSp mod">
        <pc:chgData name="Dave Gunn" userId="ee78835e-fb94-4ec5-86f2-a9891869c42d" providerId="ADAL" clId="{47A34AB9-E67A-43D0-9D3B-0349A4FF40AA}" dt="2022-07-19T23:11:14.678" v="47" actId="962"/>
        <pc:sldMkLst>
          <pc:docMk/>
          <pc:sldMk cId="2404525146" sldId="445"/>
        </pc:sldMkLst>
        <pc:picChg chg="mod">
          <ac:chgData name="Dave Gunn" userId="ee78835e-fb94-4ec5-86f2-a9891869c42d" providerId="ADAL" clId="{47A34AB9-E67A-43D0-9D3B-0349A4FF40AA}" dt="2022-07-19T23:11:14.678" v="47" actId="962"/>
          <ac:picMkLst>
            <pc:docMk/>
            <pc:sldMk cId="2404525146" sldId="445"/>
            <ac:picMk id="7" creationId="{A137B076-FB07-290C-7107-F2B0868F9684}"/>
          </ac:picMkLst>
        </pc:picChg>
      </pc:sldChg>
      <pc:sldChg chg="modSp mod">
        <pc:chgData name="Dave Gunn" userId="ee78835e-fb94-4ec5-86f2-a9891869c42d" providerId="ADAL" clId="{47A34AB9-E67A-43D0-9D3B-0349A4FF40AA}" dt="2022-07-19T23:14:39.316" v="708" actId="962"/>
        <pc:sldMkLst>
          <pc:docMk/>
          <pc:sldMk cId="375410971" sldId="447"/>
        </pc:sldMkLst>
        <pc:picChg chg="mod">
          <ac:chgData name="Dave Gunn" userId="ee78835e-fb94-4ec5-86f2-a9891869c42d" providerId="ADAL" clId="{47A34AB9-E67A-43D0-9D3B-0349A4FF40AA}" dt="2022-07-19T23:14:39.316" v="708" actId="962"/>
          <ac:picMkLst>
            <pc:docMk/>
            <pc:sldMk cId="375410971" sldId="447"/>
            <ac:picMk id="11" creationId="{41FDB746-FD37-7ABE-68CC-D27E3E9514A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CF44AA-4744-6646-82AB-C70B26E17357}" type="datetimeFigureOut">
              <a:rPr lang="en-US" smtClean="0"/>
              <a:t>7/20/2022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091A948-991E-154C-B8DA-470907FE1357}" type="slidenum">
              <a:rPr lang="en-US" smtClean="0"/>
              <a:t>‹#›</a:t>
            </a:fld>
            <a:endParaRPr lang="en-US"/>
          </a:p>
        </p:txBody>
      </p:sp>
    </p:spTree>
    <p:extLst>
      <p:ext uri="{BB962C8B-B14F-4D97-AF65-F5344CB8AC3E}">
        <p14:creationId xmlns:p14="http://schemas.microsoft.com/office/powerpoint/2010/main" val="2861418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355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8D9DAB4-01EC-4B0C-A643-E9764FC72C27}" type="slidenum">
              <a:rPr lang="en-US"/>
              <a:pPr/>
              <a:t>‹#›</a:t>
            </a:fld>
            <a:endParaRPr lang="en-US"/>
          </a:p>
        </p:txBody>
      </p:sp>
    </p:spTree>
    <p:extLst>
      <p:ext uri="{BB962C8B-B14F-4D97-AF65-F5344CB8AC3E}">
        <p14:creationId xmlns:p14="http://schemas.microsoft.com/office/powerpoint/2010/main" val="10170451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D1613-EF39-4022-B076-CE74A55DA908}" type="slidenum">
              <a:rPr lang="en-US"/>
              <a:pPr/>
              <a:t>1</a:t>
            </a:fld>
            <a:endParaRPr lang="en-US"/>
          </a:p>
        </p:txBody>
      </p:sp>
      <p:sp>
        <p:nvSpPr>
          <p:cNvPr id="24578" name="Rectangle 2"/>
          <p:cNvSpPr>
            <a:spLocks noGrp="1" noRot="1" noChangeAspect="1" noChangeArrowheads="1" noTextEdit="1"/>
          </p:cNvSpPr>
          <p:nvPr>
            <p:ph type="sldImg"/>
          </p:nvPr>
        </p:nvSpPr>
        <p:spPr>
          <a:xfrm>
            <a:off x="406400" y="696913"/>
            <a:ext cx="6197600" cy="3486150"/>
          </a:xfrm>
          <a:ln/>
        </p:spPr>
      </p:sp>
      <p:sp>
        <p:nvSpPr>
          <p:cNvPr id="24579" name="Rectangle 3"/>
          <p:cNvSpPr>
            <a:spLocks noGrp="1" noChangeArrowheads="1"/>
          </p:cNvSpPr>
          <p:nvPr>
            <p:ph type="body" idx="1"/>
          </p:nvPr>
        </p:nvSpPr>
        <p:spPr/>
        <p:txBody>
          <a:bodyPr/>
          <a:lstStyle/>
          <a:p>
            <a:endParaRPr lang="en-US" sz="2000"/>
          </a:p>
          <a:p>
            <a:endParaRPr lang="en-US" sz="2000"/>
          </a:p>
        </p:txBody>
      </p:sp>
    </p:spTree>
    <p:extLst>
      <p:ext uri="{BB962C8B-B14F-4D97-AF65-F5344CB8AC3E}">
        <p14:creationId xmlns:p14="http://schemas.microsoft.com/office/powerpoint/2010/main" val="330302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10</a:t>
            </a:fld>
            <a:endParaRPr lang="en-US"/>
          </a:p>
        </p:txBody>
      </p:sp>
    </p:spTree>
    <p:extLst>
      <p:ext uri="{BB962C8B-B14F-4D97-AF65-F5344CB8AC3E}">
        <p14:creationId xmlns:p14="http://schemas.microsoft.com/office/powerpoint/2010/main" val="264730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11</a:t>
            </a:fld>
            <a:endParaRPr lang="en-US"/>
          </a:p>
        </p:txBody>
      </p:sp>
    </p:spTree>
    <p:extLst>
      <p:ext uri="{BB962C8B-B14F-4D97-AF65-F5344CB8AC3E}">
        <p14:creationId xmlns:p14="http://schemas.microsoft.com/office/powerpoint/2010/main" val="361441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12</a:t>
            </a:fld>
            <a:endParaRPr lang="en-US"/>
          </a:p>
        </p:txBody>
      </p:sp>
    </p:spTree>
    <p:extLst>
      <p:ext uri="{BB962C8B-B14F-4D97-AF65-F5344CB8AC3E}">
        <p14:creationId xmlns:p14="http://schemas.microsoft.com/office/powerpoint/2010/main" val="2872783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rtl="0"/>
            <a:endParaRPr lang="en-US" b="0" i="0">
              <a:solidFill>
                <a:srgbClr val="474747"/>
              </a:solidFill>
              <a:effectLst/>
              <a:latin typeface="Roboto" panose="02000000000000000000" pitchFamily="2" charset="0"/>
            </a:endParaRPr>
          </a:p>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14</a:t>
            </a:fld>
            <a:endParaRPr lang="en-US"/>
          </a:p>
        </p:txBody>
      </p:sp>
    </p:spTree>
    <p:extLst>
      <p:ext uri="{BB962C8B-B14F-4D97-AF65-F5344CB8AC3E}">
        <p14:creationId xmlns:p14="http://schemas.microsoft.com/office/powerpoint/2010/main" val="419167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i="0">
              <a:solidFill>
                <a:srgbClr val="474747"/>
              </a:solidFill>
              <a:effectLst/>
              <a:latin typeface="Roboto" panose="02000000000000000000" pitchFamily="2" charset="0"/>
            </a:endParaRPr>
          </a:p>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15</a:t>
            </a:fld>
            <a:endParaRPr lang="en-US"/>
          </a:p>
        </p:txBody>
      </p:sp>
    </p:spTree>
    <p:extLst>
      <p:ext uri="{BB962C8B-B14F-4D97-AF65-F5344CB8AC3E}">
        <p14:creationId xmlns:p14="http://schemas.microsoft.com/office/powerpoint/2010/main" val="1189039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16</a:t>
            </a:fld>
            <a:endParaRPr lang="en-US"/>
          </a:p>
        </p:txBody>
      </p:sp>
    </p:spTree>
    <p:extLst>
      <p:ext uri="{BB962C8B-B14F-4D97-AF65-F5344CB8AC3E}">
        <p14:creationId xmlns:p14="http://schemas.microsoft.com/office/powerpoint/2010/main" val="1293520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t>A boy in India enjoys his books on a tablet computer with combined pictures, text and sound</a:t>
            </a:r>
          </a:p>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17</a:t>
            </a:fld>
            <a:endParaRPr lang="en-US"/>
          </a:p>
        </p:txBody>
      </p:sp>
    </p:spTree>
    <p:extLst>
      <p:ext uri="{BB962C8B-B14F-4D97-AF65-F5344CB8AC3E}">
        <p14:creationId xmlns:p14="http://schemas.microsoft.com/office/powerpoint/2010/main" val="3533755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19</a:t>
            </a:fld>
            <a:endParaRPr lang="en-US"/>
          </a:p>
        </p:txBody>
      </p:sp>
    </p:spTree>
    <p:extLst>
      <p:ext uri="{BB962C8B-B14F-4D97-AF65-F5344CB8AC3E}">
        <p14:creationId xmlns:p14="http://schemas.microsoft.com/office/powerpoint/2010/main" val="218892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22</a:t>
            </a:fld>
            <a:endParaRPr lang="en-US"/>
          </a:p>
        </p:txBody>
      </p:sp>
    </p:spTree>
    <p:extLst>
      <p:ext uri="{BB962C8B-B14F-4D97-AF65-F5344CB8AC3E}">
        <p14:creationId xmlns:p14="http://schemas.microsoft.com/office/powerpoint/2010/main" val="1979204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23</a:t>
            </a:fld>
            <a:endParaRPr lang="en-US"/>
          </a:p>
        </p:txBody>
      </p:sp>
    </p:spTree>
    <p:extLst>
      <p:ext uri="{BB962C8B-B14F-4D97-AF65-F5344CB8AC3E}">
        <p14:creationId xmlns:p14="http://schemas.microsoft.com/office/powerpoint/2010/main" val="219376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a:t>
            </a:fld>
            <a:endParaRPr lang="en-US"/>
          </a:p>
        </p:txBody>
      </p:sp>
    </p:spTree>
    <p:extLst>
      <p:ext uri="{BB962C8B-B14F-4D97-AF65-F5344CB8AC3E}">
        <p14:creationId xmlns:p14="http://schemas.microsoft.com/office/powerpoint/2010/main" val="3876832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latin typeface="Atkinson Hyperlegible" pitchFamily="2" charset="0"/>
            </a:endParaRPr>
          </a:p>
        </p:txBody>
      </p:sp>
      <p:sp>
        <p:nvSpPr>
          <p:cNvPr id="323" name="Google Shape;323;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25</a:t>
            </a:fld>
            <a:endParaRPr lang="en-US"/>
          </a:p>
        </p:txBody>
      </p:sp>
    </p:spTree>
    <p:extLst>
      <p:ext uri="{BB962C8B-B14F-4D97-AF65-F5344CB8AC3E}">
        <p14:creationId xmlns:p14="http://schemas.microsoft.com/office/powerpoint/2010/main" val="2552884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26</a:t>
            </a:fld>
            <a:endParaRPr lang="en-US"/>
          </a:p>
        </p:txBody>
      </p:sp>
    </p:spTree>
    <p:extLst>
      <p:ext uri="{BB962C8B-B14F-4D97-AF65-F5344CB8AC3E}">
        <p14:creationId xmlns:p14="http://schemas.microsoft.com/office/powerpoint/2010/main" val="197747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a:t>
            </a:fld>
            <a:endParaRPr lang="en-US"/>
          </a:p>
        </p:txBody>
      </p:sp>
    </p:spTree>
    <p:extLst>
      <p:ext uri="{BB962C8B-B14F-4D97-AF65-F5344CB8AC3E}">
        <p14:creationId xmlns:p14="http://schemas.microsoft.com/office/powerpoint/2010/main" val="249469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4</a:t>
            </a:fld>
            <a:endParaRPr lang="en-US"/>
          </a:p>
        </p:txBody>
      </p:sp>
    </p:spTree>
    <p:extLst>
      <p:ext uri="{BB962C8B-B14F-4D97-AF65-F5344CB8AC3E}">
        <p14:creationId xmlns:p14="http://schemas.microsoft.com/office/powerpoint/2010/main" val="131732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5</a:t>
            </a:fld>
            <a:endParaRPr lang="en-US"/>
          </a:p>
        </p:txBody>
      </p:sp>
    </p:spTree>
    <p:extLst>
      <p:ext uri="{BB962C8B-B14F-4D97-AF65-F5344CB8AC3E}">
        <p14:creationId xmlns:p14="http://schemas.microsoft.com/office/powerpoint/2010/main" val="249469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6</a:t>
            </a:fld>
            <a:endParaRPr lang="en-US"/>
          </a:p>
        </p:txBody>
      </p:sp>
    </p:spTree>
    <p:extLst>
      <p:ext uri="{BB962C8B-B14F-4D97-AF65-F5344CB8AC3E}">
        <p14:creationId xmlns:p14="http://schemas.microsoft.com/office/powerpoint/2010/main" val="328258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a:solidFill>
                  <a:srgbClr val="3B5158"/>
                </a:solidFill>
                <a:effectLst/>
                <a:latin typeface="Roboto" panose="02000000000000000000" pitchFamily="2" charset="0"/>
              </a:rPr>
              <a:t>In developed countries, digital publishing is big business, and has been for some time. In 2011, e-book sales in the US overtook print sales for the first time and this has continued ever since. In the UK, sales income in the education sector grew by 1% for print, and 28% for digital.</a:t>
            </a:r>
          </a:p>
          <a:p>
            <a:endParaRPr lang="en-US" b="0" i="0">
              <a:solidFill>
                <a:srgbClr val="3B5158"/>
              </a:solidFill>
              <a:effectLst/>
              <a:latin typeface="Roboto" panose="02000000000000000000" pitchFamily="2" charset="0"/>
            </a:endParaRPr>
          </a:p>
          <a:p>
            <a:r>
              <a:rPr lang="en-US" b="0" i="0">
                <a:solidFill>
                  <a:srgbClr val="3B5158"/>
                </a:solidFill>
                <a:effectLst/>
                <a:latin typeface="Roboto" panose="02000000000000000000" pitchFamily="2" charset="0"/>
              </a:rPr>
              <a:t>The increasing digitization of books and educational information is contributing to the growth of the digital publishing market. Conversion of the information into digital format contributed to the change in learning methods like the shift from traditional printed textbooks to digital modes such as e-readers, smartphones, and tablets. For instance, due to COVID-19 lockdown in mid-2020 across the globe, the sale of physical books has gone down as most of the publishing houses and bookstores were closed and readers spent most of their time reading e-books. In India, the sale of physical books went down by 80% and sales of e-books had almost doubled during the lockdown. Earlier, pre-COVID-19, e-books or online newspapers and journals were popular among younger people but during COVID-19 older people too got aligned to this. Therefore, this trend is expected to be continued post-COVID-19 also, thus driving the market for digital publishing during the period.</a:t>
            </a:r>
          </a:p>
          <a:p>
            <a:endParaRPr lang="en-US" b="0" i="0">
              <a:solidFill>
                <a:srgbClr val="3B5158"/>
              </a:solidFill>
              <a:effectLst/>
              <a:latin typeface="Roboto" panose="02000000000000000000" pitchFamily="2" charset="0"/>
            </a:endParaRPr>
          </a:p>
          <a:p>
            <a:r>
              <a:rPr lang="en-US" b="0" i="0">
                <a:solidFill>
                  <a:srgbClr val="3B5158"/>
                </a:solidFill>
                <a:effectLst/>
                <a:latin typeface="Roboto" panose="02000000000000000000" pitchFamily="2" charset="0"/>
              </a:rPr>
              <a:t>People with disabilities, who find it difficult to read print books, can read digital books if they follow practices of accessible publishing. </a:t>
            </a:r>
          </a:p>
          <a:p>
            <a:endParaRPr lang="en-US" b="0" i="0">
              <a:solidFill>
                <a:srgbClr val="474747"/>
              </a:solidFill>
              <a:effectLst/>
              <a:latin typeface="Roboto" panose="02000000000000000000" pitchFamily="2" charset="0"/>
            </a:endParaRPr>
          </a:p>
          <a:p>
            <a:r>
              <a:rPr lang="en-US" b="0" i="0">
                <a:solidFill>
                  <a:srgbClr val="474747"/>
                </a:solidFill>
                <a:effectLst/>
                <a:latin typeface="Roboto" panose="02000000000000000000" pitchFamily="2" charset="0"/>
              </a:rPr>
              <a:t>Later we will learn from publishers for the reasons that they are on board with accessible publishing, let’s first learn more about print disabilities.</a:t>
            </a:r>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7</a:t>
            </a:fld>
            <a:endParaRPr lang="en-US"/>
          </a:p>
        </p:txBody>
      </p:sp>
    </p:spTree>
    <p:extLst>
      <p:ext uri="{BB962C8B-B14F-4D97-AF65-F5344CB8AC3E}">
        <p14:creationId xmlns:p14="http://schemas.microsoft.com/office/powerpoint/2010/main" val="404145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8</a:t>
            </a:fld>
            <a:endParaRPr lang="en-US"/>
          </a:p>
        </p:txBody>
      </p:sp>
    </p:spTree>
    <p:extLst>
      <p:ext uri="{BB962C8B-B14F-4D97-AF65-F5344CB8AC3E}">
        <p14:creationId xmlns:p14="http://schemas.microsoft.com/office/powerpoint/2010/main" val="31921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9</a:t>
            </a:fld>
            <a:endParaRPr lang="en-US"/>
          </a:p>
        </p:txBody>
      </p:sp>
    </p:spTree>
    <p:extLst>
      <p:ext uri="{BB962C8B-B14F-4D97-AF65-F5344CB8AC3E}">
        <p14:creationId xmlns:p14="http://schemas.microsoft.com/office/powerpoint/2010/main" val="51873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1771650"/>
            <a:ext cx="9144000" cy="1833896"/>
          </a:xfrm>
        </p:spPr>
        <p:txBody>
          <a:bodyPr/>
          <a:lstStyle>
            <a:lvl1pPr algn="ctr">
              <a:defRPr sz="6400">
                <a:solidFill>
                  <a:srgbClr val="414042"/>
                </a:solidFill>
                <a:latin typeface="Atkinson Hyperlegible" pitchFamily="2" charset="0"/>
              </a:defRPr>
            </a:lvl1pPr>
          </a:lstStyle>
          <a:p>
            <a:pPr lvl="0"/>
            <a:r>
              <a:rPr lang="en-US" noProof="0"/>
              <a:t>Click to edit Master title style</a:t>
            </a:r>
          </a:p>
        </p:txBody>
      </p:sp>
      <p:sp>
        <p:nvSpPr>
          <p:cNvPr id="16387" name="Rectangle 3"/>
          <p:cNvSpPr>
            <a:spLocks noGrp="1" noChangeArrowheads="1"/>
          </p:cNvSpPr>
          <p:nvPr>
            <p:ph type="subTitle" idx="1" hasCustomPrompt="1"/>
          </p:nvPr>
        </p:nvSpPr>
        <p:spPr>
          <a:xfrm>
            <a:off x="2514600" y="4088810"/>
            <a:ext cx="4038600" cy="957262"/>
          </a:xfrm>
        </p:spPr>
        <p:txBody>
          <a:bodyPr/>
          <a:lstStyle>
            <a:lvl1pPr marL="0" indent="0" algn="ctr">
              <a:buFont typeface="Wingdings" pitchFamily="2" charset="2"/>
              <a:buNone/>
              <a:defRPr sz="3000"/>
            </a:lvl1pPr>
          </a:lstStyle>
          <a:p>
            <a:pPr lvl="0"/>
            <a:r>
              <a:rPr lang="en-US" noProof="0"/>
              <a:t>[date]</a:t>
            </a:r>
          </a:p>
        </p:txBody>
      </p:sp>
      <p:sp>
        <p:nvSpPr>
          <p:cNvPr id="16390" name="Rectangle 6"/>
          <p:cNvSpPr>
            <a:spLocks noGrp="1" noChangeArrowheads="1"/>
          </p:cNvSpPr>
          <p:nvPr>
            <p:ph type="sldNum" sz="quarter" idx="4"/>
          </p:nvPr>
        </p:nvSpPr>
        <p:spPr/>
        <p:txBody>
          <a:bodyPr/>
          <a:lstStyle>
            <a:lvl1pPr>
              <a:defRPr>
                <a:latin typeface="Atkinson Hyperlegible" pitchFamily="2" charset="0"/>
              </a:defRPr>
            </a:lvl1pPr>
          </a:lstStyle>
          <a:p>
            <a:fld id="{59ED0D9B-BCDB-476B-9EF1-C219DB8232D9}" type="slidenum">
              <a:rPr lang="en-US" smtClean="0"/>
              <a:pPr/>
              <a:t>‹#›</a:t>
            </a:fld>
            <a:endParaRPr lang="en-US"/>
          </a:p>
        </p:txBody>
      </p:sp>
      <p:sp>
        <p:nvSpPr>
          <p:cNvPr id="16392" name="Rectangle 8" descr="Gold bar"/>
          <p:cNvSpPr>
            <a:spLocks noChangeArrowheads="1"/>
          </p:cNvSpPr>
          <p:nvPr/>
        </p:nvSpPr>
        <p:spPr bwMode="auto">
          <a:xfrm>
            <a:off x="223421" y="3714750"/>
            <a:ext cx="2870200" cy="151210"/>
          </a:xfrm>
          <a:prstGeom prst="rect">
            <a:avLst/>
          </a:prstGeom>
          <a:solidFill>
            <a:srgbClr val="5C70D6"/>
          </a:solidFill>
          <a:ln>
            <a:solidFill>
              <a:srgbClr val="5C70D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3" name="Rectangle 9" descr="Orange bar"/>
          <p:cNvSpPr>
            <a:spLocks noChangeArrowheads="1"/>
          </p:cNvSpPr>
          <p:nvPr/>
        </p:nvSpPr>
        <p:spPr bwMode="auto">
          <a:xfrm>
            <a:off x="3093621" y="3714750"/>
            <a:ext cx="2870200" cy="151210"/>
          </a:xfrm>
          <a:prstGeom prst="rect">
            <a:avLst/>
          </a:prstGeom>
          <a:solidFill>
            <a:srgbClr val="CCC1DB"/>
          </a:solidFill>
          <a:ln>
            <a:solidFill>
              <a:srgbClr val="CCC1D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Rectangle 10" descr="Slate bar"/>
          <p:cNvSpPr>
            <a:spLocks noChangeArrowheads="1"/>
          </p:cNvSpPr>
          <p:nvPr/>
        </p:nvSpPr>
        <p:spPr bwMode="auto">
          <a:xfrm>
            <a:off x="5938421" y="3714750"/>
            <a:ext cx="2870200" cy="151210"/>
          </a:xfrm>
          <a:prstGeom prst="rect">
            <a:avLst/>
          </a:prstGeom>
          <a:solidFill>
            <a:srgbClr val="B8CDE6"/>
          </a:solidFill>
          <a:ln>
            <a:solidFill>
              <a:srgbClr val="B8CDE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tkinson Hyperlegible"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tkinson Hyperlegible" pitchFamily="2" charset="0"/>
              </a:defRPr>
            </a:lvl1pPr>
            <a:lvl2pPr>
              <a:defRPr>
                <a:latin typeface="Atkinson Hyperlegible" pitchFamily="2" charset="0"/>
              </a:defRPr>
            </a:lvl2pPr>
            <a:lvl3pPr>
              <a:defRPr>
                <a:latin typeface="Atkinson Hyperlegible" pitchFamily="2" charset="0"/>
              </a:defRPr>
            </a:lvl3pPr>
            <a:lvl4pPr>
              <a:defRPr>
                <a:latin typeface="Atkinson Hyperlegible" pitchFamily="2" charset="0"/>
              </a:defRPr>
            </a:lvl4pPr>
            <a:lvl5pPr>
              <a:defRPr>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vl1pPr>
          </a:lstStyle>
          <a:p>
            <a:r>
              <a:rPr lang="en-US"/>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8641D1-CF69-413C-AF7A-E3E0A5071BA7}" type="slidenum">
              <a:rPr lang="en-US" smtClean="0"/>
              <a:pPr/>
              <a:t>‹#›</a:t>
            </a:fld>
            <a:endParaRPr lang="en-US"/>
          </a:p>
        </p:txBody>
      </p:sp>
      <p:sp>
        <p:nvSpPr>
          <p:cNvPr id="7" name="Line 8"/>
          <p:cNvSpPr>
            <a:spLocks noChangeShapeType="1"/>
          </p:cNvSpPr>
          <p:nvPr userDrawn="1"/>
        </p:nvSpPr>
        <p:spPr bwMode="auto">
          <a:xfrm>
            <a:off x="457200" y="1085850"/>
            <a:ext cx="8077200" cy="0"/>
          </a:xfrm>
          <a:prstGeom prst="line">
            <a:avLst/>
          </a:prstGeom>
          <a:noFill/>
          <a:ln w="19050">
            <a:solidFill>
              <a:srgbClr val="5C70D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734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00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8360"/>
            <a:ext cx="8229600" cy="877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sldNum" sz="quarter" idx="4"/>
          </p:nvPr>
        </p:nvSpPr>
        <p:spPr bwMode="auto">
          <a:xfrm>
            <a:off x="6873631" y="94060"/>
            <a:ext cx="2133600" cy="37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AA41D02-A315-494A-B31D-FAC270823544}" type="slidenum">
              <a:rPr lang="en-US" smtClean="0"/>
              <a:pPr/>
              <a:t>‹#›</a:t>
            </a:fld>
            <a:endParaRPr lang="en-US" b="1"/>
          </a:p>
        </p:txBody>
      </p:sp>
      <p:sp>
        <p:nvSpPr>
          <p:cNvPr id="15367" name="Rectangle 7" descr="Gold bar"/>
          <p:cNvSpPr>
            <a:spLocks noChangeArrowheads="1"/>
          </p:cNvSpPr>
          <p:nvPr/>
        </p:nvSpPr>
        <p:spPr bwMode="auto">
          <a:xfrm>
            <a:off x="0" y="-5541"/>
            <a:ext cx="228600" cy="1714500"/>
          </a:xfrm>
          <a:prstGeom prst="rect">
            <a:avLst/>
          </a:prstGeom>
          <a:solidFill>
            <a:srgbClr val="CCC1DB"/>
          </a:solidFill>
          <a:ln>
            <a:solidFill>
              <a:srgbClr val="CCC1D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69" name="Rectangle 9" descr="Orange bar"/>
          <p:cNvSpPr>
            <a:spLocks noChangeArrowheads="1"/>
          </p:cNvSpPr>
          <p:nvPr/>
        </p:nvSpPr>
        <p:spPr bwMode="auto">
          <a:xfrm>
            <a:off x="0" y="1714500"/>
            <a:ext cx="228600" cy="1714500"/>
          </a:xfrm>
          <a:prstGeom prst="rect">
            <a:avLst/>
          </a:prstGeom>
          <a:solidFill>
            <a:srgbClr val="5C70D6"/>
          </a:solidFill>
          <a:ln>
            <a:solidFill>
              <a:srgbClr val="5C70D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70" name="Rectangle 10" descr="Slate bar"/>
          <p:cNvSpPr>
            <a:spLocks noChangeArrowheads="1"/>
          </p:cNvSpPr>
          <p:nvPr/>
        </p:nvSpPr>
        <p:spPr bwMode="auto">
          <a:xfrm>
            <a:off x="0" y="3429000"/>
            <a:ext cx="228600" cy="1714500"/>
          </a:xfrm>
          <a:prstGeom prst="rect">
            <a:avLst/>
          </a:prstGeom>
          <a:solidFill>
            <a:srgbClr val="B8CDE6"/>
          </a:solidFill>
          <a:ln>
            <a:solidFill>
              <a:srgbClr val="B8CDE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4" r:id="rId3"/>
  </p:sldLayoutIdLst>
  <p:hf hdr="0" ftr="0" dt="0"/>
  <p:txStyles>
    <p:titleStyle>
      <a:lvl1pPr algn="l" rtl="0" eaLnBrk="1" fontAlgn="base" hangingPunct="1">
        <a:spcBef>
          <a:spcPct val="0"/>
        </a:spcBef>
        <a:spcAft>
          <a:spcPct val="0"/>
        </a:spcAft>
        <a:defRPr sz="4400">
          <a:solidFill>
            <a:srgbClr val="414042"/>
          </a:solidFill>
          <a:latin typeface="Atkinson Hyperlegible" pitchFamily="2" charset="0"/>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1.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ebinar title"/>
          <p:cNvSpPr>
            <a:spLocks noGrp="1" noChangeArrowheads="1"/>
          </p:cNvSpPr>
          <p:nvPr>
            <p:ph type="ctrTitle"/>
          </p:nvPr>
        </p:nvSpPr>
        <p:spPr>
          <a:xfrm>
            <a:off x="228600" y="532776"/>
            <a:ext cx="5619549" cy="3170228"/>
          </a:xfrm>
        </p:spPr>
        <p:txBody>
          <a:bodyPr/>
          <a:lstStyle/>
          <a:p>
            <a:pPr algn="l"/>
            <a:r>
              <a:rPr lang="en-GB" sz="4800"/>
              <a:t>Accessible Publishing in Africa The Fundamentals </a:t>
            </a:r>
            <a:br>
              <a:rPr lang="en-GB" sz="4800"/>
            </a:br>
            <a:r>
              <a:rPr lang="en-GB" sz="2000"/>
              <a:t>Reach more readers!</a:t>
            </a:r>
            <a:br>
              <a:rPr lang="en-GB" sz="2000"/>
            </a:br>
            <a:r>
              <a:rPr lang="en-GB" sz="2000"/>
              <a:t>Do the right thing!</a:t>
            </a:r>
            <a:endParaRPr lang="en-US" sz="3200">
              <a:solidFill>
                <a:schemeClr val="tx1"/>
              </a:solidFill>
              <a:latin typeface="Atkinson Hyperlegible" pitchFamily="2" charset="0"/>
            </a:endParaRPr>
          </a:p>
        </p:txBody>
      </p:sp>
      <p:sp>
        <p:nvSpPr>
          <p:cNvPr id="2" name="date"/>
          <p:cNvSpPr txBox="1"/>
          <p:nvPr/>
        </p:nvSpPr>
        <p:spPr>
          <a:xfrm>
            <a:off x="4861426" y="173943"/>
            <a:ext cx="4053974" cy="523220"/>
          </a:xfrm>
          <a:prstGeom prst="rect">
            <a:avLst/>
          </a:prstGeom>
          <a:noFill/>
        </p:spPr>
        <p:txBody>
          <a:bodyPr wrap="square" rtlCol="0">
            <a:spAutoFit/>
          </a:bodyPr>
          <a:lstStyle/>
          <a:p>
            <a:pPr algn="r"/>
            <a:r>
              <a:rPr lang="en-US" sz="2800">
                <a:latin typeface="Atkinson Hyperlegible" pitchFamily="2" charset="0"/>
              </a:rPr>
              <a:t>July 5, 2022</a:t>
            </a:r>
          </a:p>
        </p:txBody>
      </p:sp>
      <p:sp>
        <p:nvSpPr>
          <p:cNvPr id="11" name="webinar series">
            <a:extLst>
              <a:ext uri="{FF2B5EF4-FFF2-40B4-BE49-F238E27FC236}">
                <a16:creationId xmlns:a16="http://schemas.microsoft.com/office/drawing/2014/main" id="{AF978FB7-7BCF-41CA-AF7D-8C1E8D89D30D}"/>
              </a:ext>
            </a:extLst>
          </p:cNvPr>
          <p:cNvSpPr txBox="1"/>
          <p:nvPr/>
        </p:nvSpPr>
        <p:spPr>
          <a:xfrm>
            <a:off x="170620" y="4075318"/>
            <a:ext cx="8621251" cy="769441"/>
          </a:xfrm>
          <a:prstGeom prst="rect">
            <a:avLst/>
          </a:prstGeom>
          <a:noFill/>
        </p:spPr>
        <p:txBody>
          <a:bodyPr wrap="square" rtlCol="0">
            <a:spAutoFit/>
          </a:bodyPr>
          <a:lstStyle/>
          <a:p>
            <a:r>
              <a:rPr lang="en-US" sz="2000">
                <a:latin typeface="Atkinson Hyperlegible" pitchFamily="2" charset="0"/>
              </a:rPr>
              <a:t>Accessible Publishing and Reading for everyone, regardless of disabilities</a:t>
            </a:r>
            <a:br>
              <a:rPr lang="en-US" sz="2000">
                <a:latin typeface="Atkinson Hyperlegible" pitchFamily="2" charset="0"/>
              </a:rPr>
            </a:br>
            <a:r>
              <a:rPr lang="en-US" sz="2400">
                <a:latin typeface="Atkinson Hyperlegible" pitchFamily="2" charset="0"/>
              </a:rPr>
              <a:t>daisy.org</a:t>
            </a:r>
          </a:p>
        </p:txBody>
      </p:sp>
      <p:pic>
        <p:nvPicPr>
          <p:cNvPr id="7" name="Picture 6" descr="Combined logos of DAISY Consortium, IPA, APNET and APIF.">
            <a:extLst>
              <a:ext uri="{FF2B5EF4-FFF2-40B4-BE49-F238E27FC236}">
                <a16:creationId xmlns:a16="http://schemas.microsoft.com/office/drawing/2014/main" id="{D3D97558-5364-143B-CFE5-0727528D3B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9848" y="668300"/>
            <a:ext cx="2465552" cy="2423405"/>
          </a:xfrm>
          <a:prstGeom prst="rect">
            <a:avLst/>
          </a:prstGeom>
        </p:spPr>
      </p:pic>
    </p:spTree>
    <p:extLst>
      <p:ext uri="{BB962C8B-B14F-4D97-AF65-F5344CB8AC3E}">
        <p14:creationId xmlns:p14="http://schemas.microsoft.com/office/powerpoint/2010/main" val="59464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Low vision</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200" y="1200150"/>
            <a:ext cx="4339771" cy="3398044"/>
          </a:xfrm>
        </p:spPr>
        <p:txBody>
          <a:bodyPr/>
          <a:lstStyle/>
          <a:p>
            <a:r>
              <a:rPr lang="en-US" sz="2400">
                <a:latin typeface="Atkinson Hyperlegible"/>
              </a:rPr>
              <a:t>Persons with </a:t>
            </a:r>
            <a:r>
              <a:rPr lang="en-US" sz="2400" b="1">
                <a:latin typeface="Atkinson Hyperlegible"/>
              </a:rPr>
              <a:t>low vision</a:t>
            </a:r>
            <a:r>
              <a:rPr lang="en-US" sz="2400">
                <a:latin typeface="Atkinson Hyperlegible"/>
              </a:rPr>
              <a:t> increase the text size and adjust </a:t>
            </a:r>
            <a:r>
              <a:rPr lang="en-US" sz="2400" err="1">
                <a:latin typeface="Atkinson Hyperlegible"/>
              </a:rPr>
              <a:t>colours</a:t>
            </a:r>
            <a:r>
              <a:rPr lang="en-US" sz="2400">
                <a:latin typeface="Atkinson Hyperlegible"/>
              </a:rPr>
              <a:t> and fonts</a:t>
            </a:r>
            <a:endParaRPr lang="en-US" sz="2400"/>
          </a:p>
        </p:txBody>
      </p:sp>
      <p:pic>
        <p:nvPicPr>
          <p:cNvPr id="5" name="Picture 4" descr="An older man reads a book on  a tablet computer.">
            <a:extLst>
              <a:ext uri="{FF2B5EF4-FFF2-40B4-BE49-F238E27FC236}">
                <a16:creationId xmlns:a16="http://schemas.microsoft.com/office/drawing/2014/main" id="{58E4E939-C1D6-1CC9-61D1-EEEA854C0F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40277" y="1320176"/>
            <a:ext cx="3891665" cy="3614964"/>
          </a:xfrm>
          <a:prstGeom prst="rect">
            <a:avLst/>
          </a:prstGeom>
        </p:spPr>
      </p:pic>
      <p:sp>
        <p:nvSpPr>
          <p:cNvPr id="4" name="Slide Number Placeholder 3">
            <a:extLst>
              <a:ext uri="{FF2B5EF4-FFF2-40B4-BE49-F238E27FC236}">
                <a16:creationId xmlns:a16="http://schemas.microsoft.com/office/drawing/2014/main" id="{9C67CCAE-74AF-7E27-A437-7F405B8BBD52}"/>
              </a:ext>
            </a:extLst>
          </p:cNvPr>
          <p:cNvSpPr>
            <a:spLocks noGrp="1"/>
          </p:cNvSpPr>
          <p:nvPr>
            <p:ph type="sldNum" sz="quarter" idx="12"/>
          </p:nvPr>
        </p:nvSpPr>
        <p:spPr/>
        <p:txBody>
          <a:bodyPr/>
          <a:lstStyle/>
          <a:p>
            <a:r>
              <a:rPr lang="en-US"/>
              <a:t>10</a:t>
            </a:r>
          </a:p>
        </p:txBody>
      </p:sp>
    </p:spTree>
    <p:extLst>
      <p:ext uri="{BB962C8B-B14F-4D97-AF65-F5344CB8AC3E}">
        <p14:creationId xmlns:p14="http://schemas.microsoft.com/office/powerpoint/2010/main" val="174296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5E969C5-BF67-B28D-4518-BC46FA15B4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7" name="Picture 6" descr="Text&#10;&#10;Description automatically generated">
            <a:extLst>
              <a:ext uri="{FF2B5EF4-FFF2-40B4-BE49-F238E27FC236}">
                <a16:creationId xmlns:a16="http://schemas.microsoft.com/office/drawing/2014/main" id="{01AF6637-4249-32C1-A2F3-34B5DA4B1F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9" name="Picture 8" descr="Text&#10;&#10;Description automatically generated">
            <a:extLst>
              <a:ext uri="{FF2B5EF4-FFF2-40B4-BE49-F238E27FC236}">
                <a16:creationId xmlns:a16="http://schemas.microsoft.com/office/drawing/2014/main" id="{4A910A29-9D9A-F067-B641-02E3571318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11" name="Picture 10" descr="Text&#10;&#10;Description automatically generated">
            <a:extLst>
              <a:ext uri="{FF2B5EF4-FFF2-40B4-BE49-F238E27FC236}">
                <a16:creationId xmlns:a16="http://schemas.microsoft.com/office/drawing/2014/main" id="{5C417E16-77D6-9EB1-5BAA-7DE5D78B7D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15" name="Picture 14" descr="Text, table&#10;&#10;Description automatically generated">
            <a:extLst>
              <a:ext uri="{FF2B5EF4-FFF2-40B4-BE49-F238E27FC236}">
                <a16:creationId xmlns:a16="http://schemas.microsoft.com/office/drawing/2014/main" id="{3CD07802-3E08-26CC-B70B-10DD3B03D4A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13" name="Picture 12" descr="Text&#10;&#10;Description automatically generated">
            <a:extLst>
              <a:ext uri="{FF2B5EF4-FFF2-40B4-BE49-F238E27FC236}">
                <a16:creationId xmlns:a16="http://schemas.microsoft.com/office/drawing/2014/main" id="{943135D9-85E1-509C-7332-A4459FC69DB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17" name="Picture 16" descr="Text, table&#10;&#10;Description automatically generated">
            <a:extLst>
              <a:ext uri="{FF2B5EF4-FFF2-40B4-BE49-F238E27FC236}">
                <a16:creationId xmlns:a16="http://schemas.microsoft.com/office/drawing/2014/main" id="{2214D6E4-FAF8-7FD7-006E-A97BA2021BE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21" name="Picture 20" descr="Text&#10;&#10;Description automatically generated">
            <a:extLst>
              <a:ext uri="{FF2B5EF4-FFF2-40B4-BE49-F238E27FC236}">
                <a16:creationId xmlns:a16="http://schemas.microsoft.com/office/drawing/2014/main" id="{B504B403-3524-93A4-3F2A-26EB3AAB129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19" name="Picture 18" descr="Text&#10;&#10;Description automatically generated">
            <a:extLst>
              <a:ext uri="{FF2B5EF4-FFF2-40B4-BE49-F238E27FC236}">
                <a16:creationId xmlns:a16="http://schemas.microsoft.com/office/drawing/2014/main" id="{ED916901-66F5-BF3E-4F73-B31306AFD6C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pic>
        <p:nvPicPr>
          <p:cNvPr id="23" name="Picture 22" descr="screenshot of a mobile device displaying accessible reading options">
            <a:extLst>
              <a:ext uri="{FF2B5EF4-FFF2-40B4-BE49-F238E27FC236}">
                <a16:creationId xmlns:a16="http://schemas.microsoft.com/office/drawing/2014/main" id="{524A9785-B8DF-477E-82F8-94B67D42345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990799" y="0"/>
            <a:ext cx="3244128" cy="5143500"/>
          </a:xfrm>
          <a:prstGeom prst="rect">
            <a:avLst/>
          </a:prstGeom>
        </p:spPr>
      </p:pic>
      <p:sp>
        <p:nvSpPr>
          <p:cNvPr id="4" name="Slide Number Placeholder 3">
            <a:extLst>
              <a:ext uri="{FF2B5EF4-FFF2-40B4-BE49-F238E27FC236}">
                <a16:creationId xmlns:a16="http://schemas.microsoft.com/office/drawing/2014/main" id="{D8DF8810-78F0-B33C-71FA-AEA7695874F7}"/>
              </a:ext>
            </a:extLst>
          </p:cNvPr>
          <p:cNvSpPr txBox="1">
            <a:spLocks/>
          </p:cNvSpPr>
          <p:nvPr/>
        </p:nvSpPr>
        <p:spPr>
          <a:xfrm>
            <a:off x="6873631" y="94060"/>
            <a:ext cx="2133600" cy="37719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a:t>11</a:t>
            </a:r>
          </a:p>
        </p:txBody>
      </p:sp>
      <p:sp>
        <p:nvSpPr>
          <p:cNvPr id="5" name="Title 4">
            <a:extLst>
              <a:ext uri="{FF2B5EF4-FFF2-40B4-BE49-F238E27FC236}">
                <a16:creationId xmlns:a16="http://schemas.microsoft.com/office/drawing/2014/main" id="{54100051-EBE7-D386-22E0-CF9F8FCFE0EF}"/>
              </a:ext>
            </a:extLst>
          </p:cNvPr>
          <p:cNvSpPr>
            <a:spLocks noGrp="1"/>
          </p:cNvSpPr>
          <p:nvPr>
            <p:ph type="title" idx="4294967295"/>
          </p:nvPr>
        </p:nvSpPr>
        <p:spPr>
          <a:xfrm>
            <a:off x="273504" y="-1469400"/>
            <a:ext cx="8229600" cy="877490"/>
          </a:xfrm>
        </p:spPr>
        <p:txBody>
          <a:bodyPr/>
          <a:lstStyle/>
          <a:p>
            <a:r>
              <a:rPr lang="en-US"/>
              <a:t>Adjusting the display  for low vision</a:t>
            </a:r>
            <a:endParaRPr lang="en-GB"/>
          </a:p>
        </p:txBody>
      </p:sp>
    </p:spTree>
    <p:extLst>
      <p:ext uri="{BB962C8B-B14F-4D97-AF65-F5344CB8AC3E}">
        <p14:creationId xmlns:p14="http://schemas.microsoft.com/office/powerpoint/2010/main" val="36321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Blind people</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200" y="1200150"/>
            <a:ext cx="3759200" cy="3398044"/>
          </a:xfrm>
        </p:spPr>
        <p:txBody>
          <a:bodyPr/>
          <a:lstStyle/>
          <a:p>
            <a:r>
              <a:rPr lang="en-US" sz="2400">
                <a:latin typeface="Atkinson Hyperlegible"/>
              </a:rPr>
              <a:t>Persons who are </a:t>
            </a:r>
            <a:r>
              <a:rPr lang="en-US" sz="2400" b="1">
                <a:latin typeface="Atkinson Hyperlegible"/>
              </a:rPr>
              <a:t>blind </a:t>
            </a:r>
            <a:r>
              <a:rPr lang="en-US" sz="2400">
                <a:latin typeface="Atkinson Hyperlegible"/>
              </a:rPr>
              <a:t>use talking programs called ‘screen readers’</a:t>
            </a:r>
          </a:p>
        </p:txBody>
      </p:sp>
      <p:pic>
        <p:nvPicPr>
          <p:cNvPr id="5" name="Picture 2" descr="woman sitting at work desk, wearing sunglasses and using computer with headphones">
            <a:extLst>
              <a:ext uri="{FF2B5EF4-FFF2-40B4-BE49-F238E27FC236}">
                <a16:creationId xmlns:a16="http://schemas.microsoft.com/office/drawing/2014/main" id="{3CDFF7E1-F475-1FCC-74D0-72EB0A46E5A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448628" y="1200150"/>
            <a:ext cx="4455885" cy="3605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 of basic phone">
            <a:extLst>
              <a:ext uri="{FF2B5EF4-FFF2-40B4-BE49-F238E27FC236}">
                <a16:creationId xmlns:a16="http://schemas.microsoft.com/office/drawing/2014/main" id="{2BE2AEFE-F905-EFF6-7605-19323AE755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3182968" y="3509601"/>
            <a:ext cx="824421" cy="824421"/>
          </a:xfrm>
          <a:prstGeom prst="rect">
            <a:avLst/>
          </a:prstGeom>
        </p:spPr>
      </p:pic>
      <p:pic>
        <p:nvPicPr>
          <p:cNvPr id="8" name="Graphic 7" descr="Icon of laptop computer">
            <a:extLst>
              <a:ext uri="{FF2B5EF4-FFF2-40B4-BE49-F238E27FC236}">
                <a16:creationId xmlns:a16="http://schemas.microsoft.com/office/drawing/2014/main" id="{E01A983D-CC06-80F8-A46E-6DB8D45A9BF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flipH="1">
            <a:off x="529772" y="3443759"/>
            <a:ext cx="956107" cy="956107"/>
          </a:xfrm>
          <a:prstGeom prst="rect">
            <a:avLst/>
          </a:prstGeom>
        </p:spPr>
      </p:pic>
      <p:pic>
        <p:nvPicPr>
          <p:cNvPr id="10" name="Graphic 9" descr="Icon of tablet computer">
            <a:extLst>
              <a:ext uri="{FF2B5EF4-FFF2-40B4-BE49-F238E27FC236}">
                <a16:creationId xmlns:a16="http://schemas.microsoft.com/office/drawing/2014/main" id="{9107DD4C-9ECF-55AC-720C-E40BF204AE9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flipH="1">
            <a:off x="1537941" y="3486833"/>
            <a:ext cx="913033" cy="913033"/>
          </a:xfrm>
          <a:prstGeom prst="rect">
            <a:avLst/>
          </a:prstGeom>
        </p:spPr>
      </p:pic>
      <p:pic>
        <p:nvPicPr>
          <p:cNvPr id="12" name="Graphic 11" descr="Icon of smartphone">
            <a:extLst>
              <a:ext uri="{FF2B5EF4-FFF2-40B4-BE49-F238E27FC236}">
                <a16:creationId xmlns:a16="http://schemas.microsoft.com/office/drawing/2014/main" id="{FD125DAF-F0F1-5C0F-A197-B55D5044F913}"/>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flipH="1">
            <a:off x="2409372" y="3486833"/>
            <a:ext cx="870524" cy="870524"/>
          </a:xfrm>
          <a:prstGeom prst="rect">
            <a:avLst/>
          </a:prstGeom>
        </p:spPr>
      </p:pic>
      <p:sp>
        <p:nvSpPr>
          <p:cNvPr id="4" name="Slide Number Placeholder 3">
            <a:extLst>
              <a:ext uri="{FF2B5EF4-FFF2-40B4-BE49-F238E27FC236}">
                <a16:creationId xmlns:a16="http://schemas.microsoft.com/office/drawing/2014/main" id="{1666F563-246E-4A78-7708-86BB98E0D4BA}"/>
              </a:ext>
            </a:extLst>
          </p:cNvPr>
          <p:cNvSpPr>
            <a:spLocks noGrp="1"/>
          </p:cNvSpPr>
          <p:nvPr>
            <p:ph type="sldNum" sz="quarter" idx="12"/>
          </p:nvPr>
        </p:nvSpPr>
        <p:spPr/>
        <p:txBody>
          <a:bodyPr/>
          <a:lstStyle/>
          <a:p>
            <a:r>
              <a:rPr lang="en-US"/>
              <a:t>12</a:t>
            </a:r>
          </a:p>
        </p:txBody>
      </p:sp>
    </p:spTree>
    <p:extLst>
      <p:ext uri="{BB962C8B-B14F-4D97-AF65-F5344CB8AC3E}">
        <p14:creationId xmlns:p14="http://schemas.microsoft.com/office/powerpoint/2010/main" val="390320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5F20-96F3-809D-689F-D806EB7E87AB}"/>
              </a:ext>
            </a:extLst>
          </p:cNvPr>
          <p:cNvSpPr>
            <a:spLocks noGrp="1"/>
          </p:cNvSpPr>
          <p:nvPr>
            <p:ph type="title"/>
          </p:nvPr>
        </p:nvSpPr>
        <p:spPr/>
        <p:txBody>
          <a:bodyPr/>
          <a:lstStyle/>
          <a:p>
            <a:r>
              <a:rPr lang="en-US"/>
              <a:t>Screen reader – how it sounds</a:t>
            </a:r>
            <a:endParaRPr lang="en-GB"/>
          </a:p>
        </p:txBody>
      </p:sp>
      <p:sp>
        <p:nvSpPr>
          <p:cNvPr id="3" name="Content Placeholder 2">
            <a:extLst>
              <a:ext uri="{FF2B5EF4-FFF2-40B4-BE49-F238E27FC236}">
                <a16:creationId xmlns:a16="http://schemas.microsoft.com/office/drawing/2014/main" id="{57EDFCAE-944B-E899-F3F7-110100A47C12}"/>
              </a:ext>
            </a:extLst>
          </p:cNvPr>
          <p:cNvSpPr>
            <a:spLocks noGrp="1"/>
          </p:cNvSpPr>
          <p:nvPr>
            <p:ph idx="1"/>
          </p:nvPr>
        </p:nvSpPr>
        <p:spPr/>
        <p:txBody>
          <a:bodyPr/>
          <a:lstStyle/>
          <a:p>
            <a:r>
              <a:rPr lang="en-GB"/>
              <a:t>How it sounds</a:t>
            </a:r>
          </a:p>
          <a:p>
            <a:pPr marL="0" indent="0">
              <a:buNone/>
            </a:pPr>
            <a:endParaRPr lang="en-GB"/>
          </a:p>
        </p:txBody>
      </p:sp>
      <p:sp>
        <p:nvSpPr>
          <p:cNvPr id="4" name="Slide Number Placeholder 3">
            <a:extLst>
              <a:ext uri="{FF2B5EF4-FFF2-40B4-BE49-F238E27FC236}">
                <a16:creationId xmlns:a16="http://schemas.microsoft.com/office/drawing/2014/main" id="{6CC70D08-8DE2-2208-9F8B-CF8A6F7FB979}"/>
              </a:ext>
            </a:extLst>
          </p:cNvPr>
          <p:cNvSpPr>
            <a:spLocks noGrp="1"/>
          </p:cNvSpPr>
          <p:nvPr>
            <p:ph type="sldNum" sz="quarter" idx="12"/>
          </p:nvPr>
        </p:nvSpPr>
        <p:spPr/>
        <p:txBody>
          <a:bodyPr/>
          <a:lstStyle/>
          <a:p>
            <a:r>
              <a:rPr lang="en-US"/>
              <a:t>13</a:t>
            </a:r>
          </a:p>
        </p:txBody>
      </p:sp>
      <p:pic>
        <p:nvPicPr>
          <p:cNvPr id="10" name="Picture 9">
            <a:extLst>
              <a:ext uri="{FF2B5EF4-FFF2-40B4-BE49-F238E27FC236}">
                <a16:creationId xmlns:a16="http://schemas.microsoft.com/office/drawing/2014/main" id="{53788965-8AA4-88A5-87E0-68041A86702C}"/>
              </a:ext>
            </a:extLst>
          </p:cNvPr>
          <p:cNvPicPr>
            <a:picLocks noChangeAspect="1"/>
          </p:cNvPicPr>
          <p:nvPr/>
        </p:nvPicPr>
        <p:blipFill>
          <a:blip r:embed="rId5"/>
          <a:stretch>
            <a:fillRect/>
          </a:stretch>
        </p:blipFill>
        <p:spPr>
          <a:xfrm>
            <a:off x="5160651" y="1199123"/>
            <a:ext cx="3378368" cy="3944377"/>
          </a:xfrm>
          <a:prstGeom prst="rect">
            <a:avLst/>
          </a:prstGeom>
        </p:spPr>
      </p:pic>
      <p:pic>
        <p:nvPicPr>
          <p:cNvPr id="6" name="Picture 5">
            <a:extLst>
              <a:ext uri="{FF2B5EF4-FFF2-40B4-BE49-F238E27FC236}">
                <a16:creationId xmlns:a16="http://schemas.microsoft.com/office/drawing/2014/main" id="{E2B3225D-747A-E52A-4ECC-CF91CD2D75AC}"/>
              </a:ext>
            </a:extLst>
          </p:cNvPr>
          <p:cNvPicPr>
            <a:picLocks noChangeAspect="1"/>
          </p:cNvPicPr>
          <p:nvPr/>
        </p:nvPicPr>
        <p:blipFill>
          <a:blip r:embed="rId6"/>
          <a:stretch>
            <a:fillRect/>
          </a:stretch>
        </p:blipFill>
        <p:spPr>
          <a:xfrm>
            <a:off x="5160652" y="1199123"/>
            <a:ext cx="3378367" cy="3944376"/>
          </a:xfrm>
          <a:prstGeom prst="rect">
            <a:avLst/>
          </a:prstGeom>
        </p:spPr>
      </p:pic>
      <p:pic>
        <p:nvPicPr>
          <p:cNvPr id="8" name="Picture 7">
            <a:extLst>
              <a:ext uri="{FF2B5EF4-FFF2-40B4-BE49-F238E27FC236}">
                <a16:creationId xmlns:a16="http://schemas.microsoft.com/office/drawing/2014/main" id="{9B50D116-C384-84A8-4930-0F6AE64B5381}"/>
              </a:ext>
            </a:extLst>
          </p:cNvPr>
          <p:cNvPicPr>
            <a:picLocks noChangeAspect="1"/>
          </p:cNvPicPr>
          <p:nvPr/>
        </p:nvPicPr>
        <p:blipFill>
          <a:blip r:embed="rId7"/>
          <a:stretch>
            <a:fillRect/>
          </a:stretch>
        </p:blipFill>
        <p:spPr>
          <a:xfrm>
            <a:off x="5160650" y="1199124"/>
            <a:ext cx="3378367" cy="3944376"/>
          </a:xfrm>
          <a:prstGeom prst="rect">
            <a:avLst/>
          </a:prstGeom>
        </p:spPr>
      </p:pic>
      <p:pic>
        <p:nvPicPr>
          <p:cNvPr id="12" name="Picture 11" descr="screenshot of text showing how a screen reader can highlight words being voiced">
            <a:extLst>
              <a:ext uri="{FF2B5EF4-FFF2-40B4-BE49-F238E27FC236}">
                <a16:creationId xmlns:a16="http://schemas.microsoft.com/office/drawing/2014/main" id="{E9995814-1F06-A093-79EB-B605687158FD}"/>
              </a:ext>
            </a:extLst>
          </p:cNvPr>
          <p:cNvPicPr>
            <a:picLocks noChangeAspect="1"/>
          </p:cNvPicPr>
          <p:nvPr/>
        </p:nvPicPr>
        <p:blipFill>
          <a:blip r:embed="rId8"/>
          <a:stretch>
            <a:fillRect/>
          </a:stretch>
        </p:blipFill>
        <p:spPr>
          <a:xfrm>
            <a:off x="3812572" y="1194728"/>
            <a:ext cx="6074521" cy="3953166"/>
          </a:xfrm>
          <a:prstGeom prst="rect">
            <a:avLst/>
          </a:prstGeom>
        </p:spPr>
      </p:pic>
    </p:spTree>
    <p:extLst>
      <p:ext uri="{BB962C8B-B14F-4D97-AF65-F5344CB8AC3E}">
        <p14:creationId xmlns:p14="http://schemas.microsoft.com/office/powerpoint/2010/main" val="280179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SR Heading Nairob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R Paragraph.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R spell wo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Electronic braille</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199" y="1200150"/>
            <a:ext cx="7750629" cy="3398044"/>
          </a:xfrm>
        </p:spPr>
        <p:txBody>
          <a:bodyPr/>
          <a:lstStyle/>
          <a:p>
            <a:r>
              <a:rPr lang="en-US" sz="2400">
                <a:latin typeface="Atkinson Hyperlegible"/>
              </a:rPr>
              <a:t>A refreshable braille display can be connected to a computer or smartphone to read a book with fingers</a:t>
            </a:r>
          </a:p>
        </p:txBody>
      </p:sp>
      <p:pic>
        <p:nvPicPr>
          <p:cNvPr id="7" name="Picture 6" descr="Fingers reading braille on an Orbit Reader connected to a smart phone.&#10;&#10;">
            <a:extLst>
              <a:ext uri="{FF2B5EF4-FFF2-40B4-BE49-F238E27FC236}">
                <a16:creationId xmlns:a16="http://schemas.microsoft.com/office/drawing/2014/main" id="{FDDA79A4-7B74-E823-4A42-C6C53B4EED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536" b="4447"/>
          <a:stretch/>
        </p:blipFill>
        <p:spPr>
          <a:xfrm>
            <a:off x="3403600" y="2090058"/>
            <a:ext cx="5283200" cy="2794000"/>
          </a:xfrm>
          <a:prstGeom prst="rect">
            <a:avLst/>
          </a:prstGeom>
        </p:spPr>
      </p:pic>
      <p:sp>
        <p:nvSpPr>
          <p:cNvPr id="4" name="Slide Number Placeholder 3">
            <a:extLst>
              <a:ext uri="{FF2B5EF4-FFF2-40B4-BE49-F238E27FC236}">
                <a16:creationId xmlns:a16="http://schemas.microsoft.com/office/drawing/2014/main" id="{F4FFE050-BA4E-AAD8-FE39-E41EAE71A34A}"/>
              </a:ext>
            </a:extLst>
          </p:cNvPr>
          <p:cNvSpPr>
            <a:spLocks noGrp="1"/>
          </p:cNvSpPr>
          <p:nvPr>
            <p:ph type="sldNum" sz="quarter" idx="12"/>
          </p:nvPr>
        </p:nvSpPr>
        <p:spPr/>
        <p:txBody>
          <a:bodyPr/>
          <a:lstStyle/>
          <a:p>
            <a:r>
              <a:rPr lang="en-US"/>
              <a:t>14</a:t>
            </a:r>
          </a:p>
        </p:txBody>
      </p:sp>
    </p:spTree>
    <p:extLst>
      <p:ext uri="{BB962C8B-B14F-4D97-AF65-F5344CB8AC3E}">
        <p14:creationId xmlns:p14="http://schemas.microsoft.com/office/powerpoint/2010/main" val="153810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Close up photo of fingers reading on a refreshable braille display.">
            <a:extLst>
              <a:ext uri="{FF2B5EF4-FFF2-40B4-BE49-F238E27FC236}">
                <a16:creationId xmlns:a16="http://schemas.microsoft.com/office/drawing/2014/main" id="{25720801-62A8-7A68-5379-C8FFF85A8F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94" t="5440" r="2213" b="5440"/>
          <a:stretch/>
        </p:blipFill>
        <p:spPr bwMode="auto">
          <a:xfrm>
            <a:off x="3403600" y="2090058"/>
            <a:ext cx="5283201" cy="279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t>Reading through touch</a:t>
            </a:r>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199" y="1200150"/>
            <a:ext cx="7750629" cy="3398044"/>
          </a:xfrm>
        </p:spPr>
        <p:txBody>
          <a:bodyPr/>
          <a:lstStyle/>
          <a:p>
            <a:r>
              <a:rPr lang="en-US" sz="2400">
                <a:latin typeface="Atkinson Hyperlegible"/>
              </a:rPr>
              <a:t>These devices control small plastic pins to form the braille patterns that can be read with the fingers</a:t>
            </a:r>
          </a:p>
        </p:txBody>
      </p:sp>
      <p:sp>
        <p:nvSpPr>
          <p:cNvPr id="4" name="Slide Number Placeholder 3">
            <a:extLst>
              <a:ext uri="{FF2B5EF4-FFF2-40B4-BE49-F238E27FC236}">
                <a16:creationId xmlns:a16="http://schemas.microsoft.com/office/drawing/2014/main" id="{51305D6B-BA39-7300-DF02-8B98C950E7B9}"/>
              </a:ext>
            </a:extLst>
          </p:cNvPr>
          <p:cNvSpPr>
            <a:spLocks noGrp="1"/>
          </p:cNvSpPr>
          <p:nvPr>
            <p:ph type="sldNum" sz="quarter" idx="12"/>
          </p:nvPr>
        </p:nvSpPr>
        <p:spPr/>
        <p:txBody>
          <a:bodyPr/>
          <a:lstStyle/>
          <a:p>
            <a:r>
              <a:rPr lang="en-US"/>
              <a:t>15</a:t>
            </a:r>
          </a:p>
        </p:txBody>
      </p:sp>
    </p:spTree>
    <p:extLst>
      <p:ext uri="{BB962C8B-B14F-4D97-AF65-F5344CB8AC3E}">
        <p14:creationId xmlns:p14="http://schemas.microsoft.com/office/powerpoint/2010/main" val="129317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BAAE-2508-E192-B506-F10AEA7E641F}"/>
              </a:ext>
            </a:extLst>
          </p:cNvPr>
          <p:cNvSpPr>
            <a:spLocks noGrp="1"/>
          </p:cNvSpPr>
          <p:nvPr>
            <p:ph type="title"/>
          </p:nvPr>
        </p:nvSpPr>
        <p:spPr/>
        <p:txBody>
          <a:bodyPr/>
          <a:lstStyle/>
          <a:p>
            <a:r>
              <a:rPr lang="en-US"/>
              <a:t>Images of Refreshable Braille</a:t>
            </a:r>
            <a:endParaRPr lang="en-GB"/>
          </a:p>
        </p:txBody>
      </p:sp>
      <p:pic>
        <p:nvPicPr>
          <p:cNvPr id="5" name="Content Placeholder 4" descr="Close up photo of fingers reading on a refreshable braille display.">
            <a:extLst>
              <a:ext uri="{FF2B5EF4-FFF2-40B4-BE49-F238E27FC236}">
                <a16:creationId xmlns:a16="http://schemas.microsoft.com/office/drawing/2014/main" id="{8E25C1A0-8B50-242C-4A25-384F5387C6B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0"/>
            <a:ext cx="9431059" cy="5304971"/>
          </a:xfrm>
        </p:spPr>
      </p:pic>
      <p:pic>
        <p:nvPicPr>
          <p:cNvPr id="11" name="Content Placeholder 8" descr="Photo of fingers reading on an Orbit reader braille display.">
            <a:extLst>
              <a:ext uri="{FF2B5EF4-FFF2-40B4-BE49-F238E27FC236}">
                <a16:creationId xmlns:a16="http://schemas.microsoft.com/office/drawing/2014/main" id="{67B8AF13-5F3E-8CC4-C8DA-D79D2EA74F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1" y="0"/>
            <a:ext cx="9841735" cy="55359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Content Placeholder 5" descr="Photo of fingers reading on an Orbit reader braille display.">
            <a:extLst>
              <a:ext uri="{FF2B5EF4-FFF2-40B4-BE49-F238E27FC236}">
                <a16:creationId xmlns:a16="http://schemas.microsoft.com/office/drawing/2014/main" id="{857D4257-73B3-2455-933C-F7E5D43B7B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309682" y="0"/>
            <a:ext cx="9910282" cy="557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descr="Blind children in Pretoria, South Africa read with digital braille">
            <a:extLst>
              <a:ext uri="{FF2B5EF4-FFF2-40B4-BE49-F238E27FC236}">
                <a16:creationId xmlns:a16="http://schemas.microsoft.com/office/drawing/2014/main" id="{72FA679D-FC17-86D6-B7C5-D575520CD3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6754" y="0"/>
            <a:ext cx="8238704" cy="5491908"/>
          </a:xfrm>
          <a:prstGeom prst="rect">
            <a:avLst/>
          </a:prstGeom>
        </p:spPr>
      </p:pic>
    </p:spTree>
    <p:extLst>
      <p:ext uri="{BB962C8B-B14F-4D97-AF65-F5344CB8AC3E}">
        <p14:creationId xmlns:p14="http://schemas.microsoft.com/office/powerpoint/2010/main" val="189954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Learning disability / difference</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200" y="1200150"/>
            <a:ext cx="4034973" cy="3398044"/>
          </a:xfrm>
        </p:spPr>
        <p:txBody>
          <a:bodyPr/>
          <a:lstStyle/>
          <a:p>
            <a:r>
              <a:rPr lang="en-US" sz="2400">
                <a:latin typeface="Atkinson Hyperlegible"/>
              </a:rPr>
              <a:t>Persons with </a:t>
            </a:r>
            <a:r>
              <a:rPr lang="en-US" sz="2400" b="1">
                <a:latin typeface="Atkinson Hyperlegible"/>
              </a:rPr>
              <a:t>dyslexia</a:t>
            </a:r>
            <a:r>
              <a:rPr lang="en-US" sz="2400">
                <a:latin typeface="Atkinson Hyperlegible"/>
              </a:rPr>
              <a:t> or other learning disabilities may customize the text layout and use Read Aloud</a:t>
            </a:r>
          </a:p>
        </p:txBody>
      </p:sp>
      <p:pic>
        <p:nvPicPr>
          <p:cNvPr id="5" name="Content Placeholder 3" descr="A boy in India enjoys his books on a tablet computer with combined pictures, text and sound&#10;">
            <a:extLst>
              <a:ext uri="{FF2B5EF4-FFF2-40B4-BE49-F238E27FC236}">
                <a16:creationId xmlns:a16="http://schemas.microsoft.com/office/drawing/2014/main" id="{AA5F8DA1-4038-C707-4EA4-6C9FB12F19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492173" y="1378744"/>
            <a:ext cx="4449144" cy="321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ReadAloudDemo" descr="video of text customization options">
            <a:hlinkClick r:id="" action="ppaction://media"/>
            <a:extLst>
              <a:ext uri="{FF2B5EF4-FFF2-40B4-BE49-F238E27FC236}">
                <a16:creationId xmlns:a16="http://schemas.microsoft.com/office/drawing/2014/main" id="{00C81A7C-220F-0FD2-9AA7-72C7100C5F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3685924"/>
            <a:ext cx="1621813" cy="912270"/>
          </a:xfrm>
          <a:prstGeom prst="rect">
            <a:avLst/>
          </a:prstGeom>
        </p:spPr>
      </p:pic>
      <p:sp>
        <p:nvSpPr>
          <p:cNvPr id="4" name="Slide Number Placeholder 3">
            <a:extLst>
              <a:ext uri="{FF2B5EF4-FFF2-40B4-BE49-F238E27FC236}">
                <a16:creationId xmlns:a16="http://schemas.microsoft.com/office/drawing/2014/main" id="{E6911576-62D4-9DC2-B8E7-62A4FF7C9BB1}"/>
              </a:ext>
            </a:extLst>
          </p:cNvPr>
          <p:cNvSpPr>
            <a:spLocks noGrp="1"/>
          </p:cNvSpPr>
          <p:nvPr>
            <p:ph type="sldNum" sz="quarter" idx="12"/>
          </p:nvPr>
        </p:nvSpPr>
        <p:spPr/>
        <p:txBody>
          <a:bodyPr/>
          <a:lstStyle/>
          <a:p>
            <a:r>
              <a:rPr lang="en-US"/>
              <a:t>17</a:t>
            </a:r>
          </a:p>
        </p:txBody>
      </p:sp>
    </p:spTree>
    <p:extLst>
      <p:ext uri="{BB962C8B-B14F-4D97-AF65-F5344CB8AC3E}">
        <p14:creationId xmlns:p14="http://schemas.microsoft.com/office/powerpoint/2010/main" val="4793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5F20-96F3-809D-689F-D806EB7E87AB}"/>
              </a:ext>
            </a:extLst>
          </p:cNvPr>
          <p:cNvSpPr>
            <a:spLocks noGrp="1"/>
          </p:cNvSpPr>
          <p:nvPr>
            <p:ph type="title"/>
          </p:nvPr>
        </p:nvSpPr>
        <p:spPr/>
        <p:txBody>
          <a:bodyPr/>
          <a:lstStyle/>
          <a:p>
            <a:r>
              <a:rPr lang="en-US"/>
              <a:t>Dyslexia</a:t>
            </a:r>
            <a:endParaRPr lang="en-GB"/>
          </a:p>
        </p:txBody>
      </p:sp>
      <p:sp>
        <p:nvSpPr>
          <p:cNvPr id="3" name="Content Placeholder 2">
            <a:extLst>
              <a:ext uri="{FF2B5EF4-FFF2-40B4-BE49-F238E27FC236}">
                <a16:creationId xmlns:a16="http://schemas.microsoft.com/office/drawing/2014/main" id="{57EDFCAE-944B-E899-F3F7-110100A47C12}"/>
              </a:ext>
            </a:extLst>
          </p:cNvPr>
          <p:cNvSpPr>
            <a:spLocks noGrp="1"/>
          </p:cNvSpPr>
          <p:nvPr>
            <p:ph idx="1"/>
          </p:nvPr>
        </p:nvSpPr>
        <p:spPr>
          <a:xfrm>
            <a:off x="457200" y="1200150"/>
            <a:ext cx="3568700" cy="3398044"/>
          </a:xfrm>
        </p:spPr>
        <p:txBody>
          <a:bodyPr/>
          <a:lstStyle/>
          <a:p>
            <a:pPr marL="0" indent="0">
              <a:buNone/>
            </a:pPr>
            <a:r>
              <a:rPr lang="en-US"/>
              <a:t>To aid reading the user can:</a:t>
            </a:r>
          </a:p>
          <a:p>
            <a:pPr marL="0" indent="0">
              <a:buNone/>
            </a:pPr>
            <a:r>
              <a:rPr lang="en-US"/>
              <a:t>Make text bigger</a:t>
            </a:r>
          </a:p>
          <a:p>
            <a:pPr marL="0" indent="0">
              <a:buNone/>
            </a:pPr>
            <a:r>
              <a:rPr lang="en-US"/>
              <a:t>Change </a:t>
            </a:r>
            <a:r>
              <a:rPr lang="en-US" err="1"/>
              <a:t>colours</a:t>
            </a:r>
            <a:endParaRPr lang="en-US"/>
          </a:p>
          <a:p>
            <a:pPr marL="0" indent="0">
              <a:buNone/>
            </a:pPr>
            <a:r>
              <a:rPr lang="en-US"/>
              <a:t>Change font</a:t>
            </a:r>
          </a:p>
          <a:p>
            <a:pPr marL="0" indent="0">
              <a:buNone/>
            </a:pPr>
            <a:r>
              <a:rPr lang="en-US"/>
              <a:t>Shorten line length</a:t>
            </a:r>
          </a:p>
          <a:p>
            <a:pPr marL="0" indent="0">
              <a:buNone/>
            </a:pPr>
            <a:endParaRPr lang="en-GB"/>
          </a:p>
        </p:txBody>
      </p:sp>
      <p:sp>
        <p:nvSpPr>
          <p:cNvPr id="4" name="Slide Number Placeholder 3">
            <a:extLst>
              <a:ext uri="{FF2B5EF4-FFF2-40B4-BE49-F238E27FC236}">
                <a16:creationId xmlns:a16="http://schemas.microsoft.com/office/drawing/2014/main" id="{8769D5D5-102B-50A7-F253-AF3EBB45D6D8}"/>
              </a:ext>
            </a:extLst>
          </p:cNvPr>
          <p:cNvSpPr>
            <a:spLocks noGrp="1"/>
          </p:cNvSpPr>
          <p:nvPr>
            <p:ph type="sldNum" sz="quarter" idx="12"/>
          </p:nvPr>
        </p:nvSpPr>
        <p:spPr/>
        <p:txBody>
          <a:bodyPr/>
          <a:lstStyle/>
          <a:p>
            <a:r>
              <a:rPr lang="en-US"/>
              <a:t>18</a:t>
            </a:r>
          </a:p>
        </p:txBody>
      </p:sp>
      <p:pic>
        <p:nvPicPr>
          <p:cNvPr id="24" name="Picture 23">
            <a:extLst>
              <a:ext uri="{FF2B5EF4-FFF2-40B4-BE49-F238E27FC236}">
                <a16:creationId xmlns:a16="http://schemas.microsoft.com/office/drawing/2014/main" id="{AEB5790B-F9B3-57C4-C7D1-C87ED773B9B7}"/>
              </a:ext>
            </a:extLst>
          </p:cNvPr>
          <p:cNvPicPr>
            <a:picLocks noChangeAspect="1"/>
          </p:cNvPicPr>
          <p:nvPr/>
        </p:nvPicPr>
        <p:blipFill>
          <a:blip r:embed="rId2"/>
          <a:stretch>
            <a:fillRect/>
          </a:stretch>
        </p:blipFill>
        <p:spPr>
          <a:xfrm>
            <a:off x="4233333" y="50289"/>
            <a:ext cx="4680857" cy="4656221"/>
          </a:xfrm>
          <a:prstGeom prst="rect">
            <a:avLst/>
          </a:prstGeom>
        </p:spPr>
      </p:pic>
      <p:pic>
        <p:nvPicPr>
          <p:cNvPr id="26" name="Picture 25">
            <a:extLst>
              <a:ext uri="{FF2B5EF4-FFF2-40B4-BE49-F238E27FC236}">
                <a16:creationId xmlns:a16="http://schemas.microsoft.com/office/drawing/2014/main" id="{56A5655F-2EFA-34BF-6639-68E12A98E69E}"/>
              </a:ext>
            </a:extLst>
          </p:cNvPr>
          <p:cNvPicPr>
            <a:picLocks noChangeAspect="1"/>
          </p:cNvPicPr>
          <p:nvPr/>
        </p:nvPicPr>
        <p:blipFill>
          <a:blip r:embed="rId3"/>
          <a:stretch>
            <a:fillRect/>
          </a:stretch>
        </p:blipFill>
        <p:spPr>
          <a:xfrm>
            <a:off x="4232173" y="50288"/>
            <a:ext cx="4680857" cy="4656221"/>
          </a:xfrm>
          <a:prstGeom prst="rect">
            <a:avLst/>
          </a:prstGeom>
        </p:spPr>
      </p:pic>
      <p:pic>
        <p:nvPicPr>
          <p:cNvPr id="16" name="Picture 15">
            <a:extLst>
              <a:ext uri="{FF2B5EF4-FFF2-40B4-BE49-F238E27FC236}">
                <a16:creationId xmlns:a16="http://schemas.microsoft.com/office/drawing/2014/main" id="{3ED68B0F-08BE-C6B5-170E-30BF22AB8C63}"/>
              </a:ext>
            </a:extLst>
          </p:cNvPr>
          <p:cNvPicPr>
            <a:picLocks noChangeAspect="1"/>
          </p:cNvPicPr>
          <p:nvPr/>
        </p:nvPicPr>
        <p:blipFill>
          <a:blip r:embed="rId4"/>
          <a:stretch>
            <a:fillRect/>
          </a:stretch>
        </p:blipFill>
        <p:spPr>
          <a:xfrm>
            <a:off x="4231013" y="58764"/>
            <a:ext cx="4680857" cy="4656221"/>
          </a:xfrm>
          <a:prstGeom prst="rect">
            <a:avLst/>
          </a:prstGeom>
        </p:spPr>
      </p:pic>
      <p:pic>
        <p:nvPicPr>
          <p:cNvPr id="8" name="Picture 7">
            <a:extLst>
              <a:ext uri="{FF2B5EF4-FFF2-40B4-BE49-F238E27FC236}">
                <a16:creationId xmlns:a16="http://schemas.microsoft.com/office/drawing/2014/main" id="{CE957D55-1AFC-1544-C0A9-3FCB042EEACB}"/>
              </a:ext>
            </a:extLst>
          </p:cNvPr>
          <p:cNvPicPr>
            <a:picLocks noChangeAspect="1"/>
          </p:cNvPicPr>
          <p:nvPr/>
        </p:nvPicPr>
        <p:blipFill>
          <a:blip r:embed="rId5"/>
          <a:stretch>
            <a:fillRect/>
          </a:stretch>
        </p:blipFill>
        <p:spPr>
          <a:xfrm>
            <a:off x="4231014" y="58764"/>
            <a:ext cx="4680856" cy="4656220"/>
          </a:xfrm>
          <a:prstGeom prst="rect">
            <a:avLst/>
          </a:prstGeom>
        </p:spPr>
      </p:pic>
      <p:pic>
        <p:nvPicPr>
          <p:cNvPr id="10" name="Picture 9">
            <a:extLst>
              <a:ext uri="{FF2B5EF4-FFF2-40B4-BE49-F238E27FC236}">
                <a16:creationId xmlns:a16="http://schemas.microsoft.com/office/drawing/2014/main" id="{2F21040F-F9C5-3A8A-4B97-AC4385544E5A}"/>
              </a:ext>
            </a:extLst>
          </p:cNvPr>
          <p:cNvPicPr>
            <a:picLocks noChangeAspect="1"/>
          </p:cNvPicPr>
          <p:nvPr/>
        </p:nvPicPr>
        <p:blipFill>
          <a:blip r:embed="rId6"/>
          <a:stretch>
            <a:fillRect/>
          </a:stretch>
        </p:blipFill>
        <p:spPr>
          <a:xfrm>
            <a:off x="4233336" y="41813"/>
            <a:ext cx="4680856" cy="4656220"/>
          </a:xfrm>
          <a:prstGeom prst="rect">
            <a:avLst/>
          </a:prstGeom>
        </p:spPr>
      </p:pic>
      <p:pic>
        <p:nvPicPr>
          <p:cNvPr id="13" name="Picture 12">
            <a:extLst>
              <a:ext uri="{FF2B5EF4-FFF2-40B4-BE49-F238E27FC236}">
                <a16:creationId xmlns:a16="http://schemas.microsoft.com/office/drawing/2014/main" id="{A2F53243-14B6-5509-12D8-9BF2A7E6F70E}"/>
              </a:ext>
            </a:extLst>
          </p:cNvPr>
          <p:cNvPicPr>
            <a:picLocks noChangeAspect="1"/>
          </p:cNvPicPr>
          <p:nvPr/>
        </p:nvPicPr>
        <p:blipFill>
          <a:blip r:embed="rId7"/>
          <a:stretch>
            <a:fillRect/>
          </a:stretch>
        </p:blipFill>
        <p:spPr>
          <a:xfrm>
            <a:off x="4233333" y="50287"/>
            <a:ext cx="4672337" cy="4647746"/>
          </a:xfrm>
          <a:prstGeom prst="rect">
            <a:avLst/>
          </a:prstGeom>
        </p:spPr>
      </p:pic>
      <p:pic>
        <p:nvPicPr>
          <p:cNvPr id="11" name="Picture 10" descr="screenshot of text presentation customized for a dyslexia ready">
            <a:extLst>
              <a:ext uri="{FF2B5EF4-FFF2-40B4-BE49-F238E27FC236}">
                <a16:creationId xmlns:a16="http://schemas.microsoft.com/office/drawing/2014/main" id="{41FDB746-FD37-7ABE-68CC-D27E3E9514A9}"/>
              </a:ext>
            </a:extLst>
          </p:cNvPr>
          <p:cNvPicPr>
            <a:picLocks noChangeAspect="1"/>
          </p:cNvPicPr>
          <p:nvPr/>
        </p:nvPicPr>
        <p:blipFill>
          <a:blip r:embed="rId8"/>
          <a:stretch>
            <a:fillRect/>
          </a:stretch>
        </p:blipFill>
        <p:spPr>
          <a:xfrm>
            <a:off x="4224814" y="50286"/>
            <a:ext cx="4680856" cy="4656220"/>
          </a:xfrm>
          <a:prstGeom prst="rect">
            <a:avLst/>
          </a:prstGeom>
        </p:spPr>
      </p:pic>
    </p:spTree>
    <p:extLst>
      <p:ext uri="{BB962C8B-B14F-4D97-AF65-F5344CB8AC3E}">
        <p14:creationId xmlns:p14="http://schemas.microsoft.com/office/powerpoint/2010/main" val="37541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Physical disability</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a:xfrm>
            <a:off x="457200" y="1200150"/>
            <a:ext cx="4760686" cy="3398044"/>
          </a:xfrm>
        </p:spPr>
        <p:txBody>
          <a:bodyPr/>
          <a:lstStyle/>
          <a:p>
            <a:r>
              <a:rPr lang="en-US" sz="2400">
                <a:latin typeface="Atkinson Hyperlegible"/>
              </a:rPr>
              <a:t>Persons with </a:t>
            </a:r>
            <a:r>
              <a:rPr lang="en-US" sz="2400" b="1">
                <a:latin typeface="Atkinson Hyperlegible"/>
              </a:rPr>
              <a:t>physical disabilities </a:t>
            </a:r>
            <a:r>
              <a:rPr lang="en-US" sz="2400">
                <a:latin typeface="Atkinson Hyperlegible"/>
              </a:rPr>
              <a:t>may use switch or voice control technology</a:t>
            </a:r>
            <a:endParaRPr lang="en-US" sz="2400"/>
          </a:p>
        </p:txBody>
      </p:sp>
      <p:pic>
        <p:nvPicPr>
          <p:cNvPr id="5" name="Picture 4" descr="An American man who is paralysed controls his books on a computer using a switch in his mouth&#10;">
            <a:extLst>
              <a:ext uri="{FF2B5EF4-FFF2-40B4-BE49-F238E27FC236}">
                <a16:creationId xmlns:a16="http://schemas.microsoft.com/office/drawing/2014/main" id="{1B893D2C-FA66-4074-018B-B985EA818E49}"/>
              </a:ext>
            </a:extLst>
          </p:cNvPr>
          <p:cNvPicPr>
            <a:picLocks noChangeAspect="1"/>
          </p:cNvPicPr>
          <p:nvPr/>
        </p:nvPicPr>
        <p:blipFill>
          <a:blip r:embed="rId3"/>
          <a:stretch>
            <a:fillRect/>
          </a:stretch>
        </p:blipFill>
        <p:spPr>
          <a:xfrm>
            <a:off x="5282639" y="1200150"/>
            <a:ext cx="3650588" cy="3335564"/>
          </a:xfrm>
          <a:prstGeom prst="rect">
            <a:avLst/>
          </a:prstGeom>
        </p:spPr>
      </p:pic>
      <p:sp>
        <p:nvSpPr>
          <p:cNvPr id="4" name="Slide Number Placeholder 3">
            <a:extLst>
              <a:ext uri="{FF2B5EF4-FFF2-40B4-BE49-F238E27FC236}">
                <a16:creationId xmlns:a16="http://schemas.microsoft.com/office/drawing/2014/main" id="{6DB668C3-753D-6D89-0957-C459267E6C0A}"/>
              </a:ext>
            </a:extLst>
          </p:cNvPr>
          <p:cNvSpPr>
            <a:spLocks noGrp="1"/>
          </p:cNvSpPr>
          <p:nvPr>
            <p:ph type="sldNum" sz="quarter" idx="12"/>
          </p:nvPr>
        </p:nvSpPr>
        <p:spPr/>
        <p:txBody>
          <a:bodyPr/>
          <a:lstStyle/>
          <a:p>
            <a:r>
              <a:rPr lang="en-US"/>
              <a:t>19</a:t>
            </a:r>
          </a:p>
        </p:txBody>
      </p:sp>
    </p:spTree>
    <p:extLst>
      <p:ext uri="{BB962C8B-B14F-4D97-AF65-F5344CB8AC3E}">
        <p14:creationId xmlns:p14="http://schemas.microsoft.com/office/powerpoint/2010/main" val="107982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Introduction</a:t>
            </a:r>
            <a:endParaRPr lang="en-GB"/>
          </a:p>
        </p:txBody>
      </p:sp>
      <p:pic>
        <p:nvPicPr>
          <p:cNvPr id="2" name="Picture 2" descr="Profile photo of Ben Steward">
            <a:extLst>
              <a:ext uri="{FF2B5EF4-FFF2-40B4-BE49-F238E27FC236}">
                <a16:creationId xmlns:a16="http://schemas.microsoft.com/office/drawing/2014/main" id="{6E11F1EE-9D08-D396-E556-0A36B48C20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19779" y="1908585"/>
            <a:ext cx="1797424" cy="179742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137C69BF-FF74-4934-9E40-ED9604948E80}"/>
              </a:ext>
            </a:extLst>
          </p:cNvPr>
          <p:cNvSpPr txBox="1">
            <a:spLocks/>
          </p:cNvSpPr>
          <p:nvPr/>
        </p:nvSpPr>
        <p:spPr bwMode="auto">
          <a:xfrm>
            <a:off x="2803264" y="1908585"/>
            <a:ext cx="4766472" cy="1797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spcBef>
                <a:spcPts val="0"/>
              </a:spcBef>
              <a:spcAft>
                <a:spcPts val="600"/>
              </a:spcAft>
              <a:buNone/>
            </a:pPr>
            <a:r>
              <a:rPr lang="en-US" sz="2400"/>
              <a:t>Your webinar host:</a:t>
            </a:r>
            <a:br>
              <a:rPr lang="en-US" sz="2400"/>
            </a:br>
            <a:r>
              <a:rPr lang="en-US" sz="2400"/>
              <a:t>Ben Steward</a:t>
            </a:r>
            <a:br>
              <a:rPr lang="en-US" sz="2400"/>
            </a:br>
            <a:r>
              <a:rPr lang="en-US" sz="2400"/>
              <a:t>Chief of Staff</a:t>
            </a:r>
            <a:br>
              <a:rPr lang="en-US" sz="2400"/>
            </a:br>
            <a:r>
              <a:rPr lang="en-US" sz="2400" err="1"/>
              <a:t>Kalimat</a:t>
            </a:r>
            <a:r>
              <a:rPr lang="en-US" sz="2400"/>
              <a:t> Group</a:t>
            </a:r>
            <a:endParaRPr lang="en-GB" sz="3200" kern="0"/>
          </a:p>
        </p:txBody>
      </p:sp>
      <p:sp>
        <p:nvSpPr>
          <p:cNvPr id="3" name="Slide Number Placeholder 2">
            <a:extLst>
              <a:ext uri="{FF2B5EF4-FFF2-40B4-BE49-F238E27FC236}">
                <a16:creationId xmlns:a16="http://schemas.microsoft.com/office/drawing/2014/main" id="{79233CD5-4CB0-A394-23C6-B8CA417CA2DE}"/>
              </a:ext>
            </a:extLst>
          </p:cNvPr>
          <p:cNvSpPr>
            <a:spLocks noGrp="1"/>
          </p:cNvSpPr>
          <p:nvPr>
            <p:ph type="sldNum" sz="quarter" idx="12"/>
          </p:nvPr>
        </p:nvSpPr>
        <p:spPr/>
        <p:txBody>
          <a:bodyPr/>
          <a:lstStyle/>
          <a:p>
            <a:r>
              <a:rPr lang="en-US"/>
              <a:t>2</a:t>
            </a:r>
          </a:p>
        </p:txBody>
      </p:sp>
    </p:spTree>
    <p:extLst>
      <p:ext uri="{BB962C8B-B14F-4D97-AF65-F5344CB8AC3E}">
        <p14:creationId xmlns:p14="http://schemas.microsoft.com/office/powerpoint/2010/main" val="278353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0A5-C726-48E2-B604-C6BC29BC1750}"/>
              </a:ext>
            </a:extLst>
          </p:cNvPr>
          <p:cNvSpPr>
            <a:spLocks noGrp="1"/>
          </p:cNvSpPr>
          <p:nvPr>
            <p:ph type="title"/>
          </p:nvPr>
        </p:nvSpPr>
        <p:spPr/>
        <p:txBody>
          <a:bodyPr/>
          <a:lstStyle/>
          <a:p>
            <a:r>
              <a:rPr lang="en-US" sz="3200">
                <a:latin typeface="Atkinson Hyperlegible"/>
              </a:rPr>
              <a:t>How could people read your publications?</a:t>
            </a:r>
            <a:endParaRPr lang="en-US" sz="3200"/>
          </a:p>
        </p:txBody>
      </p:sp>
      <p:sp>
        <p:nvSpPr>
          <p:cNvPr id="3" name="Content Placeholder 2">
            <a:extLst>
              <a:ext uri="{FF2B5EF4-FFF2-40B4-BE49-F238E27FC236}">
                <a16:creationId xmlns:a16="http://schemas.microsoft.com/office/drawing/2014/main" id="{8A472963-F858-45F2-902C-80F55199B263}"/>
              </a:ext>
            </a:extLst>
          </p:cNvPr>
          <p:cNvSpPr>
            <a:spLocks noGrp="1"/>
          </p:cNvSpPr>
          <p:nvPr>
            <p:ph idx="1"/>
          </p:nvPr>
        </p:nvSpPr>
        <p:spPr/>
        <p:txBody>
          <a:bodyPr/>
          <a:lstStyle/>
          <a:p>
            <a:r>
              <a:rPr lang="en-GB" sz="2400">
                <a:latin typeface="Atkinson Hyperlegible"/>
              </a:rPr>
              <a:t>Persons with </a:t>
            </a:r>
            <a:r>
              <a:rPr lang="en-GB" sz="2400" b="1">
                <a:latin typeface="Atkinson Hyperlegible"/>
              </a:rPr>
              <a:t>low vision</a:t>
            </a:r>
            <a:r>
              <a:rPr lang="en-GB" sz="2400">
                <a:latin typeface="Atkinson Hyperlegible"/>
              </a:rPr>
              <a:t> could increase the text size and adjust colours</a:t>
            </a:r>
            <a:endParaRPr lang="en-GB" sz="2400"/>
          </a:p>
          <a:p>
            <a:r>
              <a:rPr lang="en-GB" sz="2400">
                <a:latin typeface="Atkinson Hyperlegible"/>
              </a:rPr>
              <a:t>Persons who are </a:t>
            </a:r>
            <a:r>
              <a:rPr lang="en-GB" sz="2400" b="1">
                <a:latin typeface="Atkinson Hyperlegible"/>
              </a:rPr>
              <a:t>blind </a:t>
            </a:r>
            <a:r>
              <a:rPr lang="en-GB" sz="2400">
                <a:latin typeface="Atkinson Hyperlegible"/>
              </a:rPr>
              <a:t>use screen readers or refreshable braille</a:t>
            </a:r>
          </a:p>
          <a:p>
            <a:r>
              <a:rPr lang="en-GB" sz="2400">
                <a:latin typeface="Atkinson Hyperlegible"/>
              </a:rPr>
              <a:t>Persons with </a:t>
            </a:r>
            <a:r>
              <a:rPr lang="en-GB" sz="2400" b="1">
                <a:latin typeface="Atkinson Hyperlegible"/>
              </a:rPr>
              <a:t>dyslexia</a:t>
            </a:r>
            <a:r>
              <a:rPr lang="en-GB" sz="2400">
                <a:latin typeface="Atkinson Hyperlegible"/>
              </a:rPr>
              <a:t> or other learning disabilities may customize the text layout and use Read Aloud</a:t>
            </a:r>
          </a:p>
          <a:p>
            <a:r>
              <a:rPr lang="en-GB" sz="2400">
                <a:latin typeface="Atkinson Hyperlegible"/>
              </a:rPr>
              <a:t>Persons with </a:t>
            </a:r>
            <a:r>
              <a:rPr lang="en-GB" sz="2400" b="1">
                <a:latin typeface="Atkinson Hyperlegible"/>
              </a:rPr>
              <a:t>physical disabilities </a:t>
            </a:r>
            <a:r>
              <a:rPr lang="en-GB" sz="2400">
                <a:latin typeface="Atkinson Hyperlegible"/>
              </a:rPr>
              <a:t>may use switch or voice control technology</a:t>
            </a:r>
            <a:endParaRPr lang="en-GB" sz="2400"/>
          </a:p>
        </p:txBody>
      </p:sp>
      <p:sp>
        <p:nvSpPr>
          <p:cNvPr id="4" name="Slide Number Placeholder 3">
            <a:extLst>
              <a:ext uri="{FF2B5EF4-FFF2-40B4-BE49-F238E27FC236}">
                <a16:creationId xmlns:a16="http://schemas.microsoft.com/office/drawing/2014/main" id="{003BA78D-3A8C-FEC8-1F2F-70193EC60513}"/>
              </a:ext>
            </a:extLst>
          </p:cNvPr>
          <p:cNvSpPr>
            <a:spLocks noGrp="1"/>
          </p:cNvSpPr>
          <p:nvPr>
            <p:ph type="sldNum" sz="quarter" idx="12"/>
          </p:nvPr>
        </p:nvSpPr>
        <p:spPr/>
        <p:txBody>
          <a:bodyPr/>
          <a:lstStyle/>
          <a:p>
            <a:r>
              <a:rPr lang="en-US"/>
              <a:t>20</a:t>
            </a:r>
          </a:p>
        </p:txBody>
      </p:sp>
    </p:spTree>
    <p:extLst>
      <p:ext uri="{BB962C8B-B14F-4D97-AF65-F5344CB8AC3E}">
        <p14:creationId xmlns:p14="http://schemas.microsoft.com/office/powerpoint/2010/main" val="101197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C12C-39B4-4A09-8715-90257E2ECFE9}"/>
              </a:ext>
            </a:extLst>
          </p:cNvPr>
          <p:cNvSpPr>
            <a:spLocks noGrp="1"/>
          </p:cNvSpPr>
          <p:nvPr>
            <p:ph type="title"/>
          </p:nvPr>
        </p:nvSpPr>
        <p:spPr/>
        <p:txBody>
          <a:bodyPr/>
          <a:lstStyle/>
          <a:p>
            <a:r>
              <a:rPr lang="en-GB"/>
              <a:t>Examples of accessibility practises</a:t>
            </a:r>
          </a:p>
        </p:txBody>
      </p:sp>
      <p:sp>
        <p:nvSpPr>
          <p:cNvPr id="3" name="Content Placeholder 2">
            <a:extLst>
              <a:ext uri="{FF2B5EF4-FFF2-40B4-BE49-F238E27FC236}">
                <a16:creationId xmlns:a16="http://schemas.microsoft.com/office/drawing/2014/main" id="{E5565F1B-84FB-4C59-94DF-53776BC6EB8A}"/>
              </a:ext>
            </a:extLst>
          </p:cNvPr>
          <p:cNvSpPr>
            <a:spLocks noGrp="1"/>
          </p:cNvSpPr>
          <p:nvPr>
            <p:ph idx="1"/>
          </p:nvPr>
        </p:nvSpPr>
        <p:spPr/>
        <p:txBody>
          <a:bodyPr/>
          <a:lstStyle/>
          <a:p>
            <a:r>
              <a:rPr lang="en-GB" sz="2400"/>
              <a:t>Ensure text is text</a:t>
            </a:r>
          </a:p>
          <a:p>
            <a:pPr lvl="1"/>
            <a:r>
              <a:rPr lang="en-GB" sz="2000"/>
              <a:t>Images of text can’t be read by assistive technology</a:t>
            </a:r>
          </a:p>
          <a:p>
            <a:r>
              <a:rPr lang="en-GB" sz="2400"/>
              <a:t>Provide good structure</a:t>
            </a:r>
          </a:p>
          <a:p>
            <a:pPr lvl="1"/>
            <a:r>
              <a:rPr lang="en-GB" sz="2000"/>
              <a:t>Use headings, lists, tables, links</a:t>
            </a:r>
          </a:p>
          <a:p>
            <a:r>
              <a:rPr lang="en-GB" sz="2400"/>
              <a:t>Describe images</a:t>
            </a:r>
          </a:p>
          <a:p>
            <a:pPr lvl="1"/>
            <a:r>
              <a:rPr lang="en-GB" sz="2000"/>
              <a:t>Short text descriptions make them accessible</a:t>
            </a:r>
          </a:p>
          <a:p>
            <a:r>
              <a:rPr lang="en-GB" sz="2400"/>
              <a:t>Provide accessibility metadata</a:t>
            </a:r>
          </a:p>
          <a:p>
            <a:pPr lvl="1"/>
            <a:r>
              <a:rPr lang="en-GB" sz="2000"/>
              <a:t>Let people know you did good work!</a:t>
            </a:r>
          </a:p>
        </p:txBody>
      </p:sp>
      <p:sp>
        <p:nvSpPr>
          <p:cNvPr id="4" name="Slide Number Placeholder 3">
            <a:extLst>
              <a:ext uri="{FF2B5EF4-FFF2-40B4-BE49-F238E27FC236}">
                <a16:creationId xmlns:a16="http://schemas.microsoft.com/office/drawing/2014/main" id="{6FFAA7BD-368C-9112-B8B9-6B7C73BE1FEA}"/>
              </a:ext>
            </a:extLst>
          </p:cNvPr>
          <p:cNvSpPr>
            <a:spLocks noGrp="1"/>
          </p:cNvSpPr>
          <p:nvPr>
            <p:ph type="sldNum" sz="quarter" idx="12"/>
          </p:nvPr>
        </p:nvSpPr>
        <p:spPr/>
        <p:txBody>
          <a:bodyPr/>
          <a:lstStyle/>
          <a:p>
            <a:r>
              <a:rPr lang="en-US"/>
              <a:t>21</a:t>
            </a:r>
          </a:p>
        </p:txBody>
      </p:sp>
    </p:spTree>
    <p:extLst>
      <p:ext uri="{BB962C8B-B14F-4D97-AF65-F5344CB8AC3E}">
        <p14:creationId xmlns:p14="http://schemas.microsoft.com/office/powerpoint/2010/main" val="85050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5B54-9B13-4023-9E1E-9EB0FA4040ED}"/>
              </a:ext>
            </a:extLst>
          </p:cNvPr>
          <p:cNvSpPr>
            <a:spLocks noGrp="1"/>
          </p:cNvSpPr>
          <p:nvPr>
            <p:ph type="title"/>
          </p:nvPr>
        </p:nvSpPr>
        <p:spPr/>
        <p:txBody>
          <a:bodyPr/>
          <a:lstStyle/>
          <a:p>
            <a:r>
              <a:rPr lang="en-US" sz="3600" b="0" i="0" u="none" strike="noStrike">
                <a:solidFill>
                  <a:srgbClr val="000000"/>
                </a:solidFill>
                <a:effectLst/>
                <a:latin typeface="Arial" panose="020B0604020202020204" pitchFamily="34" charset="0"/>
              </a:rPr>
              <a:t>The Case for Accessible Publishing</a:t>
            </a:r>
            <a:endParaRPr lang="en-GB"/>
          </a:p>
        </p:txBody>
      </p:sp>
      <p:sp>
        <p:nvSpPr>
          <p:cNvPr id="3" name="Content Placeholder 2">
            <a:extLst>
              <a:ext uri="{FF2B5EF4-FFF2-40B4-BE49-F238E27FC236}">
                <a16:creationId xmlns:a16="http://schemas.microsoft.com/office/drawing/2014/main" id="{AF0E3339-551F-43F4-9090-091D26385391}"/>
              </a:ext>
            </a:extLst>
          </p:cNvPr>
          <p:cNvSpPr>
            <a:spLocks noGrp="1"/>
          </p:cNvSpPr>
          <p:nvPr>
            <p:ph idx="1"/>
          </p:nvPr>
        </p:nvSpPr>
        <p:spPr/>
        <p:txBody>
          <a:bodyPr/>
          <a:lstStyle/>
          <a:p>
            <a:pPr>
              <a:buFont typeface="Wingdings" panose="05000000000000000000" pitchFamily="2" charset="2"/>
              <a:buChar char=""/>
            </a:pPr>
            <a:r>
              <a:rPr lang="en-US"/>
              <a:t>Reach more readers</a:t>
            </a:r>
          </a:p>
          <a:p>
            <a:pPr>
              <a:buFont typeface="Wingdings" panose="05000000000000000000" pitchFamily="2" charset="2"/>
              <a:buChar char=""/>
            </a:pPr>
            <a:r>
              <a:rPr lang="en-US"/>
              <a:t>Comply with the law</a:t>
            </a:r>
          </a:p>
          <a:p>
            <a:pPr>
              <a:buFont typeface="Wingdings" panose="05000000000000000000" pitchFamily="2" charset="2"/>
              <a:buChar char=""/>
            </a:pPr>
            <a:r>
              <a:rPr lang="en-US"/>
              <a:t>Meet purchasing requirements</a:t>
            </a:r>
          </a:p>
          <a:p>
            <a:pPr>
              <a:buFont typeface="Wingdings" panose="05000000000000000000" pitchFamily="2" charset="2"/>
              <a:buChar char=""/>
            </a:pPr>
            <a:r>
              <a:rPr lang="en-US"/>
              <a:t>Enhance your image</a:t>
            </a:r>
          </a:p>
          <a:p>
            <a:pPr>
              <a:buFont typeface="Wingdings" panose="05000000000000000000" pitchFamily="2" charset="2"/>
              <a:buChar char=""/>
            </a:pPr>
            <a:r>
              <a:rPr lang="en-US"/>
              <a:t>Make better </a:t>
            </a:r>
            <a:r>
              <a:rPr lang="en-US" err="1"/>
              <a:t>ebooks</a:t>
            </a:r>
            <a:endParaRPr lang="en-US"/>
          </a:p>
          <a:p>
            <a:pPr>
              <a:buFont typeface="Wingdings" panose="05000000000000000000" pitchFamily="2" charset="2"/>
              <a:buChar char=""/>
            </a:pPr>
            <a:r>
              <a:rPr lang="en-US"/>
              <a:t>Impact the Supply Chain</a:t>
            </a:r>
          </a:p>
          <a:p>
            <a:pPr>
              <a:buFont typeface="Wingdings" panose="05000000000000000000" pitchFamily="2" charset="2"/>
              <a:buChar char=""/>
            </a:pPr>
            <a:r>
              <a:rPr lang="en-US"/>
              <a:t>Promote your good work</a:t>
            </a:r>
            <a:endParaRPr lang="en-GB"/>
          </a:p>
          <a:p>
            <a:pPr marL="0" indent="0">
              <a:buNone/>
            </a:pPr>
            <a:endParaRPr lang="en-GB"/>
          </a:p>
        </p:txBody>
      </p:sp>
      <p:sp>
        <p:nvSpPr>
          <p:cNvPr id="4" name="Slide Number Placeholder 3">
            <a:extLst>
              <a:ext uri="{FF2B5EF4-FFF2-40B4-BE49-F238E27FC236}">
                <a16:creationId xmlns:a16="http://schemas.microsoft.com/office/drawing/2014/main" id="{DE5065F8-BA70-5BFD-EF4C-2CEF56BC045B}"/>
              </a:ext>
            </a:extLst>
          </p:cNvPr>
          <p:cNvSpPr>
            <a:spLocks noGrp="1"/>
          </p:cNvSpPr>
          <p:nvPr>
            <p:ph type="sldNum" sz="quarter" idx="12"/>
          </p:nvPr>
        </p:nvSpPr>
        <p:spPr/>
        <p:txBody>
          <a:bodyPr/>
          <a:lstStyle/>
          <a:p>
            <a:r>
              <a:rPr lang="en-US"/>
              <a:t>22</a:t>
            </a:r>
          </a:p>
        </p:txBody>
      </p:sp>
    </p:spTree>
    <p:extLst>
      <p:ext uri="{BB962C8B-B14F-4D97-AF65-F5344CB8AC3E}">
        <p14:creationId xmlns:p14="http://schemas.microsoft.com/office/powerpoint/2010/main" val="1871818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E185-18FF-4B61-8F30-CB0C58DEA411}"/>
              </a:ext>
            </a:extLst>
          </p:cNvPr>
          <p:cNvSpPr>
            <a:spLocks noGrp="1"/>
          </p:cNvSpPr>
          <p:nvPr>
            <p:ph type="title"/>
          </p:nvPr>
        </p:nvSpPr>
        <p:spPr/>
        <p:txBody>
          <a:bodyPr/>
          <a:lstStyle/>
          <a:p>
            <a:r>
              <a:rPr lang="en-GB"/>
              <a:t>Access training and support</a:t>
            </a:r>
          </a:p>
        </p:txBody>
      </p:sp>
      <p:sp>
        <p:nvSpPr>
          <p:cNvPr id="3" name="Content Placeholder 2">
            <a:extLst>
              <a:ext uri="{FF2B5EF4-FFF2-40B4-BE49-F238E27FC236}">
                <a16:creationId xmlns:a16="http://schemas.microsoft.com/office/drawing/2014/main" id="{368ACCA9-2EB0-4B74-8FA7-E743F44095A1}"/>
              </a:ext>
            </a:extLst>
          </p:cNvPr>
          <p:cNvSpPr>
            <a:spLocks noGrp="1"/>
          </p:cNvSpPr>
          <p:nvPr>
            <p:ph idx="1"/>
          </p:nvPr>
        </p:nvSpPr>
        <p:spPr/>
        <p:txBody>
          <a:bodyPr/>
          <a:lstStyle/>
          <a:p>
            <a:pPr marL="0" indent="0">
              <a:buNone/>
            </a:pPr>
            <a:r>
              <a:rPr lang="en-US"/>
              <a:t>Coming in 2022:</a:t>
            </a:r>
          </a:p>
          <a:p>
            <a:r>
              <a:rPr lang="en-US"/>
              <a:t>More webinars on Accessible Publishing Concepts (Zoom)</a:t>
            </a:r>
          </a:p>
          <a:p>
            <a:r>
              <a:rPr lang="en-US"/>
              <a:t>Online training course on IPA Academy (website)</a:t>
            </a:r>
          </a:p>
          <a:p>
            <a:r>
              <a:rPr lang="en-US"/>
              <a:t>Training on software for small groups (Zoom)</a:t>
            </a:r>
          </a:p>
          <a:p>
            <a:r>
              <a:rPr lang="en-US"/>
              <a:t>Technical support to answer your questions (email, WhatsApp)</a:t>
            </a:r>
          </a:p>
          <a:p>
            <a:pPr marL="0" indent="0">
              <a:buNone/>
            </a:pPr>
            <a:endParaRPr lang="en-US"/>
          </a:p>
        </p:txBody>
      </p:sp>
      <p:pic>
        <p:nvPicPr>
          <p:cNvPr id="4" name="Picture 2" descr="Logo for Inclusive Publishing Hub">
            <a:extLst>
              <a:ext uri="{FF2B5EF4-FFF2-40B4-BE49-F238E27FC236}">
                <a16:creationId xmlns:a16="http://schemas.microsoft.com/office/drawing/2014/main" id="{13E3C49E-B2B9-47A1-9F1D-5ED59CCCD8D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711342" y="130509"/>
            <a:ext cx="1073149" cy="1033192"/>
          </a:xfrm>
          <a:prstGeom prst="rect">
            <a:avLst/>
          </a:prstGeom>
          <a:solidFill>
            <a:schemeClr val="bg1"/>
          </a:solidFill>
        </p:spPr>
      </p:pic>
      <p:sp>
        <p:nvSpPr>
          <p:cNvPr id="5" name="Slide Number Placeholder 4">
            <a:extLst>
              <a:ext uri="{FF2B5EF4-FFF2-40B4-BE49-F238E27FC236}">
                <a16:creationId xmlns:a16="http://schemas.microsoft.com/office/drawing/2014/main" id="{C86829CE-C1DA-BC59-98F2-0A449CD3B5F1}"/>
              </a:ext>
            </a:extLst>
          </p:cNvPr>
          <p:cNvSpPr>
            <a:spLocks noGrp="1"/>
          </p:cNvSpPr>
          <p:nvPr>
            <p:ph type="sldNum" sz="quarter" idx="12"/>
          </p:nvPr>
        </p:nvSpPr>
        <p:spPr/>
        <p:txBody>
          <a:bodyPr/>
          <a:lstStyle/>
          <a:p>
            <a:r>
              <a:rPr lang="en-US"/>
              <a:t>23</a:t>
            </a:r>
          </a:p>
        </p:txBody>
      </p:sp>
    </p:spTree>
    <p:extLst>
      <p:ext uri="{BB962C8B-B14F-4D97-AF65-F5344CB8AC3E}">
        <p14:creationId xmlns:p14="http://schemas.microsoft.com/office/powerpoint/2010/main" val="3981678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r>
              <a:rPr lang="en-US"/>
              <a:t>Questions &amp; Answers</a:t>
            </a:r>
            <a:endParaRPr/>
          </a:p>
        </p:txBody>
      </p:sp>
      <p:pic>
        <p:nvPicPr>
          <p:cNvPr id="325" name="Picture" descr="Drawing of abstract figures with speech bubbles"/>
          <p:cNvPicPr preferRelativeResize="0">
            <a:picLocks noGrp="1"/>
          </p:cNvPicPr>
          <p:nvPr>
            <p:ph type="body" idx="1"/>
          </p:nvPr>
        </p:nvPicPr>
        <p:blipFill rotWithShape="1">
          <a:blip r:embed="rId3">
            <a:extLst>
              <a:ext uri="{28A0092B-C50C-407E-A947-70E740481C1C}">
                <a14:useLocalDpi xmlns:a14="http://schemas.microsoft.com/office/drawing/2010/main"/>
              </a:ext>
            </a:extLst>
          </a:blip>
          <a:srcRect/>
          <a:stretch/>
        </p:blipFill>
        <p:spPr>
          <a:xfrm>
            <a:off x="1953420" y="1425304"/>
            <a:ext cx="5237162" cy="3491441"/>
          </a:xfrm>
          <a:prstGeom prst="rect">
            <a:avLst/>
          </a:prstGeom>
          <a:noFill/>
          <a:ln>
            <a:noFill/>
          </a:ln>
        </p:spPr>
      </p:pic>
      <p:sp>
        <p:nvSpPr>
          <p:cNvPr id="2" name="Slide Number Placeholder 1">
            <a:extLst>
              <a:ext uri="{FF2B5EF4-FFF2-40B4-BE49-F238E27FC236}">
                <a16:creationId xmlns:a16="http://schemas.microsoft.com/office/drawing/2014/main" id="{8044A220-7039-245F-F44B-8537721DDB4F}"/>
              </a:ext>
            </a:extLst>
          </p:cNvPr>
          <p:cNvSpPr>
            <a:spLocks noGrp="1"/>
          </p:cNvSpPr>
          <p:nvPr>
            <p:ph type="sldNum" sz="quarter" idx="12"/>
          </p:nvPr>
        </p:nvSpPr>
        <p:spPr/>
        <p:txBody>
          <a:bodyPr/>
          <a:lstStyle/>
          <a:p>
            <a:r>
              <a:rPr lang="en-US"/>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E185-18FF-4B61-8F30-CB0C58DEA411}"/>
              </a:ext>
            </a:extLst>
          </p:cNvPr>
          <p:cNvSpPr>
            <a:spLocks noGrp="1"/>
          </p:cNvSpPr>
          <p:nvPr>
            <p:ph type="title"/>
          </p:nvPr>
        </p:nvSpPr>
        <p:spPr/>
        <p:txBody>
          <a:bodyPr/>
          <a:lstStyle/>
          <a:p>
            <a:r>
              <a:rPr lang="en-GB"/>
              <a:t>Next steps</a:t>
            </a:r>
          </a:p>
        </p:txBody>
      </p:sp>
      <p:sp>
        <p:nvSpPr>
          <p:cNvPr id="3" name="Content Placeholder 2">
            <a:extLst>
              <a:ext uri="{FF2B5EF4-FFF2-40B4-BE49-F238E27FC236}">
                <a16:creationId xmlns:a16="http://schemas.microsoft.com/office/drawing/2014/main" id="{368ACCA9-2EB0-4B74-8FA7-E743F44095A1}"/>
              </a:ext>
            </a:extLst>
          </p:cNvPr>
          <p:cNvSpPr>
            <a:spLocks noGrp="1"/>
          </p:cNvSpPr>
          <p:nvPr>
            <p:ph idx="1"/>
          </p:nvPr>
        </p:nvSpPr>
        <p:spPr/>
        <p:txBody>
          <a:bodyPr/>
          <a:lstStyle/>
          <a:p>
            <a:r>
              <a:rPr lang="en-US"/>
              <a:t>Watch out for an email from us</a:t>
            </a:r>
          </a:p>
          <a:p>
            <a:r>
              <a:rPr lang="en-US"/>
              <a:t>It will have a link to an online form</a:t>
            </a:r>
          </a:p>
          <a:p>
            <a:r>
              <a:rPr lang="en-US"/>
              <a:t>Answer the questions to be in the list for free technical trainings</a:t>
            </a:r>
          </a:p>
          <a:p>
            <a:pPr marL="0" indent="0">
              <a:buNone/>
            </a:pPr>
            <a:endParaRPr lang="en-US"/>
          </a:p>
        </p:txBody>
      </p:sp>
      <p:pic>
        <p:nvPicPr>
          <p:cNvPr id="4" name="Picture 2" descr="Logo for Inclusive Publishing Hub">
            <a:extLst>
              <a:ext uri="{FF2B5EF4-FFF2-40B4-BE49-F238E27FC236}">
                <a16:creationId xmlns:a16="http://schemas.microsoft.com/office/drawing/2014/main" id="{13E3C49E-B2B9-47A1-9F1D-5ED59CCCD8D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773866" y="208360"/>
            <a:ext cx="1073149" cy="1033192"/>
          </a:xfrm>
          <a:prstGeom prst="rect">
            <a:avLst/>
          </a:prstGeom>
          <a:solidFill>
            <a:schemeClr val="bg1"/>
          </a:solidFill>
        </p:spPr>
      </p:pic>
      <p:sp>
        <p:nvSpPr>
          <p:cNvPr id="5" name="Slide Number Placeholder 4">
            <a:extLst>
              <a:ext uri="{FF2B5EF4-FFF2-40B4-BE49-F238E27FC236}">
                <a16:creationId xmlns:a16="http://schemas.microsoft.com/office/drawing/2014/main" id="{588A7E6B-E21E-01CD-9931-916D42970DA3}"/>
              </a:ext>
            </a:extLst>
          </p:cNvPr>
          <p:cNvSpPr>
            <a:spLocks noGrp="1"/>
          </p:cNvSpPr>
          <p:nvPr>
            <p:ph type="sldNum" sz="quarter" idx="12"/>
          </p:nvPr>
        </p:nvSpPr>
        <p:spPr/>
        <p:txBody>
          <a:bodyPr/>
          <a:lstStyle/>
          <a:p>
            <a:r>
              <a:rPr lang="en-US"/>
              <a:t>25</a:t>
            </a:r>
          </a:p>
        </p:txBody>
      </p:sp>
    </p:spTree>
    <p:extLst>
      <p:ext uri="{BB962C8B-B14F-4D97-AF65-F5344CB8AC3E}">
        <p14:creationId xmlns:p14="http://schemas.microsoft.com/office/powerpoint/2010/main" val="956149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Inclusive Publishing">
            <a:extLst>
              <a:ext uri="{FF2B5EF4-FFF2-40B4-BE49-F238E27FC236}">
                <a16:creationId xmlns:a16="http://schemas.microsoft.com/office/drawing/2014/main" id="{111A5269-B30A-4CA4-8611-D4D7555BC5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2098" y="2571750"/>
            <a:ext cx="3626153" cy="1139318"/>
          </a:xfrm>
          <a:prstGeom prst="rect">
            <a:avLst/>
          </a:prstGeom>
        </p:spPr>
      </p:pic>
      <p:sp>
        <p:nvSpPr>
          <p:cNvPr id="4" name="TextBox 3">
            <a:extLst>
              <a:ext uri="{FF2B5EF4-FFF2-40B4-BE49-F238E27FC236}">
                <a16:creationId xmlns:a16="http://schemas.microsoft.com/office/drawing/2014/main" id="{4E674A85-6B4B-47B4-880A-F1239877942A}"/>
              </a:ext>
            </a:extLst>
          </p:cNvPr>
          <p:cNvSpPr txBox="1"/>
          <p:nvPr/>
        </p:nvSpPr>
        <p:spPr>
          <a:xfrm>
            <a:off x="4993532" y="3711068"/>
            <a:ext cx="3283271" cy="461665"/>
          </a:xfrm>
          <a:prstGeom prst="rect">
            <a:avLst/>
          </a:prstGeom>
          <a:noFill/>
        </p:spPr>
        <p:txBody>
          <a:bodyPr wrap="none" rtlCol="0">
            <a:spAutoFit/>
          </a:bodyPr>
          <a:lstStyle/>
          <a:p>
            <a:r>
              <a:rPr lang="en-US" sz="2400">
                <a:solidFill>
                  <a:srgbClr val="000000"/>
                </a:solidFill>
                <a:latin typeface="Atkinson Hyperlegible" pitchFamily="2" charset="0"/>
                <a:ea typeface="Arial"/>
                <a:cs typeface="Arial"/>
                <a:sym typeface="Arial"/>
              </a:rPr>
              <a:t>inclusivepublishing.org</a:t>
            </a:r>
            <a:endParaRPr lang="en-GB" sz="2400">
              <a:latin typeface="Atkinson Hyperlegible" pitchFamily="2" charset="0"/>
            </a:endParaRPr>
          </a:p>
        </p:txBody>
      </p:sp>
      <p:pic>
        <p:nvPicPr>
          <p:cNvPr id="7" name="Picture 6" descr="Combined logos of DAISY Consortium, IPA, APNET and APIF.">
            <a:extLst>
              <a:ext uri="{FF2B5EF4-FFF2-40B4-BE49-F238E27FC236}">
                <a16:creationId xmlns:a16="http://schemas.microsoft.com/office/drawing/2014/main" id="{8A9F6BCD-7804-63BF-4A41-899A7999D4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4989" y="517810"/>
            <a:ext cx="3716915" cy="3653377"/>
          </a:xfrm>
          <a:prstGeom prst="rect">
            <a:avLst/>
          </a:prstGeom>
        </p:spPr>
      </p:pic>
      <p:sp>
        <p:nvSpPr>
          <p:cNvPr id="2" name="Title 1">
            <a:extLst>
              <a:ext uri="{FF2B5EF4-FFF2-40B4-BE49-F238E27FC236}">
                <a16:creationId xmlns:a16="http://schemas.microsoft.com/office/drawing/2014/main" id="{75EDA054-122E-49DB-DE08-DC28CA32107F}"/>
              </a:ext>
            </a:extLst>
          </p:cNvPr>
          <p:cNvSpPr>
            <a:spLocks noGrp="1"/>
          </p:cNvSpPr>
          <p:nvPr>
            <p:ph type="title" idx="4294967295"/>
          </p:nvPr>
        </p:nvSpPr>
        <p:spPr>
          <a:xfrm>
            <a:off x="345077" y="-1019465"/>
            <a:ext cx="8229600" cy="877490"/>
          </a:xfrm>
        </p:spPr>
        <p:txBody>
          <a:bodyPr/>
          <a:lstStyle/>
          <a:p>
            <a:r>
              <a:rPr lang="en-US"/>
              <a:t>Close</a:t>
            </a:r>
            <a:endParaRPr lang="en-GB"/>
          </a:p>
        </p:txBody>
      </p:sp>
    </p:spTree>
    <p:extLst>
      <p:ext uri="{BB962C8B-B14F-4D97-AF65-F5344CB8AC3E}">
        <p14:creationId xmlns:p14="http://schemas.microsoft.com/office/powerpoint/2010/main" val="400464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Your panel</a:t>
            </a:r>
            <a:endParaRPr lang="en-GB"/>
          </a:p>
        </p:txBody>
      </p:sp>
      <p:sp>
        <p:nvSpPr>
          <p:cNvPr id="8" name="Text">
            <a:extLst>
              <a:ext uri="{FF2B5EF4-FFF2-40B4-BE49-F238E27FC236}">
                <a16:creationId xmlns:a16="http://schemas.microsoft.com/office/drawing/2014/main" id="{CE1371C3-95E7-4FD0-A69E-6E98C6323319}"/>
              </a:ext>
            </a:extLst>
          </p:cNvPr>
          <p:cNvSpPr txBox="1"/>
          <p:nvPr/>
        </p:nvSpPr>
        <p:spPr>
          <a:xfrm>
            <a:off x="2248838" y="2522829"/>
            <a:ext cx="6107892"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US" sz="3000" kern="0">
                <a:solidFill>
                  <a:srgbClr val="000000"/>
                </a:solidFill>
                <a:latin typeface="Atkinson Hyperlegible"/>
                <a:ea typeface="Arial Rounded"/>
                <a:cs typeface="Arial Rounded"/>
                <a:sym typeface="Arial Rounded"/>
              </a:rPr>
              <a:t>Martin Kieti</a:t>
            </a:r>
            <a:endParaRPr lang="da-DK" sz="3000" kern="0">
              <a:solidFill>
                <a:srgbClr val="000000"/>
              </a:solidFill>
              <a:latin typeface="Atkinson Hyperlegible" pitchFamily="2" charset="0"/>
              <a:ea typeface="Arial Rounded"/>
              <a:cs typeface="Arial Rounded"/>
            </a:endParaRPr>
          </a:p>
        </p:txBody>
      </p:sp>
      <p:pic>
        <p:nvPicPr>
          <p:cNvPr id="3" name="Picture 2" descr="Profile photo of Martin Kieti">
            <a:extLst>
              <a:ext uri="{FF2B5EF4-FFF2-40B4-BE49-F238E27FC236}">
                <a16:creationId xmlns:a16="http://schemas.microsoft.com/office/drawing/2014/main" id="{E26009DC-ED48-CC2C-D53B-866BBB31B2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1973" y="1252172"/>
            <a:ext cx="1454300" cy="1790292"/>
          </a:xfrm>
          <a:prstGeom prst="rect">
            <a:avLst/>
          </a:prstGeom>
        </p:spPr>
      </p:pic>
      <p:sp>
        <p:nvSpPr>
          <p:cNvPr id="9" name="Text">
            <a:extLst>
              <a:ext uri="{FF2B5EF4-FFF2-40B4-BE49-F238E27FC236}">
                <a16:creationId xmlns:a16="http://schemas.microsoft.com/office/drawing/2014/main" id="{10406CC6-DE89-4063-9C81-3C935667E15E}"/>
              </a:ext>
            </a:extLst>
          </p:cNvPr>
          <p:cNvSpPr txBox="1"/>
          <p:nvPr/>
        </p:nvSpPr>
        <p:spPr>
          <a:xfrm>
            <a:off x="2186273" y="4197393"/>
            <a:ext cx="6107892"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GB" sz="3000">
                <a:effectLst/>
                <a:latin typeface="Atkinson Hyperlegible" pitchFamily="2" charset="0"/>
                <a:ea typeface="Arial" panose="020B0604020202020204" pitchFamily="34" charset="0"/>
              </a:rPr>
              <a:t>Richard Orme</a:t>
            </a:r>
            <a:endParaRPr sz="3000" kern="0">
              <a:solidFill>
                <a:srgbClr val="000000"/>
              </a:solidFill>
              <a:latin typeface="Atkinson Hyperlegible" pitchFamily="2" charset="0"/>
              <a:ea typeface="Arial Rounded"/>
              <a:cs typeface="Arial Rounded"/>
              <a:sym typeface="Arial Rounded"/>
            </a:endParaRPr>
          </a:p>
        </p:txBody>
      </p:sp>
      <p:pic>
        <p:nvPicPr>
          <p:cNvPr id="14" name="Picture 13" descr="Profile photo of Richard Orme">
            <a:extLst>
              <a:ext uri="{FF2B5EF4-FFF2-40B4-BE49-F238E27FC236}">
                <a16:creationId xmlns:a16="http://schemas.microsoft.com/office/drawing/2014/main" id="{16F5A678-229D-4F7A-AE17-61FB1C483A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973" y="3069397"/>
            <a:ext cx="1454300" cy="1662302"/>
          </a:xfrm>
          <a:prstGeom prst="rect">
            <a:avLst/>
          </a:prstGeom>
        </p:spPr>
      </p:pic>
      <p:sp>
        <p:nvSpPr>
          <p:cNvPr id="2" name="Slide Number Placeholder 1">
            <a:extLst>
              <a:ext uri="{FF2B5EF4-FFF2-40B4-BE49-F238E27FC236}">
                <a16:creationId xmlns:a16="http://schemas.microsoft.com/office/drawing/2014/main" id="{CD1F914E-A406-7D18-8112-BB6DB0D92320}"/>
              </a:ext>
            </a:extLst>
          </p:cNvPr>
          <p:cNvSpPr>
            <a:spLocks noGrp="1"/>
          </p:cNvSpPr>
          <p:nvPr>
            <p:ph type="sldNum" sz="quarter" idx="12"/>
          </p:nvPr>
        </p:nvSpPr>
        <p:spPr/>
        <p:txBody>
          <a:bodyPr/>
          <a:lstStyle/>
          <a:p>
            <a:r>
              <a:rPr lang="en-US"/>
              <a:t>3</a:t>
            </a:r>
          </a:p>
        </p:txBody>
      </p:sp>
    </p:spTree>
    <p:extLst>
      <p:ext uri="{BB962C8B-B14F-4D97-AF65-F5344CB8AC3E}">
        <p14:creationId xmlns:p14="http://schemas.microsoft.com/office/powerpoint/2010/main" val="147030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200" y="1200150"/>
            <a:ext cx="8229600" cy="3657600"/>
          </a:xfrm>
        </p:spPr>
        <p:txBody>
          <a:bodyPr/>
          <a:lstStyle/>
          <a:p>
            <a:r>
              <a:rPr lang="en-US"/>
              <a:t>Welcomes</a:t>
            </a:r>
          </a:p>
          <a:p>
            <a:r>
              <a:rPr lang="en-US"/>
              <a:t>Introduction to accessible publishing</a:t>
            </a:r>
          </a:p>
          <a:p>
            <a:r>
              <a:rPr lang="en-US"/>
              <a:t>About Print Disability</a:t>
            </a:r>
          </a:p>
          <a:p>
            <a:r>
              <a:rPr lang="en-US"/>
              <a:t>How could people read your publications?</a:t>
            </a:r>
          </a:p>
          <a:p>
            <a:r>
              <a:rPr lang="en-US"/>
              <a:t>Accessible digital publishing practices</a:t>
            </a:r>
          </a:p>
          <a:p>
            <a:r>
              <a:rPr lang="en-US"/>
              <a:t>Next steps</a:t>
            </a:r>
          </a:p>
          <a:p>
            <a:r>
              <a:rPr lang="en-US"/>
              <a:t>Questions and Answers</a:t>
            </a:r>
          </a:p>
        </p:txBody>
      </p:sp>
      <p:sp>
        <p:nvSpPr>
          <p:cNvPr id="4" name="Slide Number Placeholder 3">
            <a:extLst>
              <a:ext uri="{FF2B5EF4-FFF2-40B4-BE49-F238E27FC236}">
                <a16:creationId xmlns:a16="http://schemas.microsoft.com/office/drawing/2014/main" id="{82E14212-DF28-FE2A-EB3D-B044E78C4C3E}"/>
              </a:ext>
            </a:extLst>
          </p:cNvPr>
          <p:cNvSpPr>
            <a:spLocks noGrp="1"/>
          </p:cNvSpPr>
          <p:nvPr>
            <p:ph type="sldNum" sz="quarter" idx="12"/>
          </p:nvPr>
        </p:nvSpPr>
        <p:spPr/>
        <p:txBody>
          <a:bodyPr/>
          <a:lstStyle/>
          <a:p>
            <a:r>
              <a:rPr lang="en-US"/>
              <a:t>4</a:t>
            </a:r>
          </a:p>
        </p:txBody>
      </p:sp>
    </p:spTree>
    <p:extLst>
      <p:ext uri="{BB962C8B-B14F-4D97-AF65-F5344CB8AC3E}">
        <p14:creationId xmlns:p14="http://schemas.microsoft.com/office/powerpoint/2010/main" val="50142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ofile photo of Bodour Al Qasimi">
            <a:extLst>
              <a:ext uri="{FF2B5EF4-FFF2-40B4-BE49-F238E27FC236}">
                <a16:creationId xmlns:a16="http://schemas.microsoft.com/office/drawing/2014/main" id="{22107C53-9E96-4D84-FAB3-36E64BDF8EC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558" y="1396199"/>
            <a:ext cx="3067478" cy="2514951"/>
          </a:xfrm>
          <a:prstGeom prst="rect">
            <a:avLst/>
          </a:prstGeom>
        </p:spPr>
      </p:pic>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Welcome from IPA</a:t>
            </a:r>
            <a:endParaRPr lang="en-GB"/>
          </a:p>
        </p:txBody>
      </p:sp>
      <p:sp>
        <p:nvSpPr>
          <p:cNvPr id="9" name="Text">
            <a:extLst>
              <a:ext uri="{FF2B5EF4-FFF2-40B4-BE49-F238E27FC236}">
                <a16:creationId xmlns:a16="http://schemas.microsoft.com/office/drawing/2014/main" id="{10406CC6-DE89-4063-9C81-3C935667E15E}"/>
              </a:ext>
            </a:extLst>
          </p:cNvPr>
          <p:cNvSpPr txBox="1"/>
          <p:nvPr/>
        </p:nvSpPr>
        <p:spPr>
          <a:xfrm>
            <a:off x="3617693" y="1485266"/>
            <a:ext cx="4916707"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GB" sz="3200">
                <a:effectLst/>
                <a:latin typeface="Atkinson Hyperlegible" pitchFamily="2" charset="0"/>
                <a:ea typeface="Arial" panose="020B0604020202020204" pitchFamily="34" charset="0"/>
              </a:rPr>
              <a:t>Bodour Al Qasimi</a:t>
            </a:r>
          </a:p>
          <a:p>
            <a:pPr defTabSz="1219170" eaLnBrk="1" fontAlgn="auto" hangingPunct="1">
              <a:spcBef>
                <a:spcPts val="0"/>
              </a:spcBef>
              <a:spcAft>
                <a:spcPts val="0"/>
              </a:spcAft>
              <a:buClr>
                <a:srgbClr val="0D94CF"/>
              </a:buClr>
              <a:buSzPts val="1800"/>
            </a:pPr>
            <a:r>
              <a:rPr lang="en-GB" sz="3200" kern="0">
                <a:solidFill>
                  <a:srgbClr val="000000"/>
                </a:solidFill>
                <a:latin typeface="Atkinson Hyperlegible" pitchFamily="2" charset="0"/>
                <a:ea typeface="Arial Rounded"/>
                <a:cs typeface="Arial Rounded"/>
                <a:sym typeface="Arial Rounded"/>
              </a:rPr>
              <a:t>President</a:t>
            </a:r>
            <a:br>
              <a:rPr lang="en-GB" sz="3200" kern="0">
                <a:solidFill>
                  <a:srgbClr val="000000"/>
                </a:solidFill>
                <a:latin typeface="Atkinson Hyperlegible" pitchFamily="2" charset="0"/>
                <a:ea typeface="Arial Rounded"/>
                <a:cs typeface="Arial Rounded"/>
                <a:sym typeface="Arial Rounded"/>
              </a:rPr>
            </a:br>
            <a:r>
              <a:rPr lang="en-GB" sz="3200" kern="0">
                <a:solidFill>
                  <a:srgbClr val="000000"/>
                </a:solidFill>
                <a:latin typeface="Atkinson Hyperlegible" pitchFamily="2" charset="0"/>
                <a:ea typeface="Arial Rounded"/>
                <a:cs typeface="Arial Rounded"/>
                <a:sym typeface="Arial Rounded"/>
              </a:rPr>
              <a:t>International Publishers Association - IPA</a:t>
            </a:r>
          </a:p>
        </p:txBody>
      </p:sp>
      <p:sp>
        <p:nvSpPr>
          <p:cNvPr id="3" name="Slide Number Placeholder 2">
            <a:extLst>
              <a:ext uri="{FF2B5EF4-FFF2-40B4-BE49-F238E27FC236}">
                <a16:creationId xmlns:a16="http://schemas.microsoft.com/office/drawing/2014/main" id="{1D7BDBD3-F975-1FE7-CE5F-78D93017E796}"/>
              </a:ext>
            </a:extLst>
          </p:cNvPr>
          <p:cNvSpPr>
            <a:spLocks noGrp="1"/>
          </p:cNvSpPr>
          <p:nvPr>
            <p:ph type="sldNum" sz="quarter" idx="12"/>
          </p:nvPr>
        </p:nvSpPr>
        <p:spPr/>
        <p:txBody>
          <a:bodyPr/>
          <a:lstStyle/>
          <a:p>
            <a:r>
              <a:rPr lang="en-US"/>
              <a:t>5</a:t>
            </a:r>
          </a:p>
        </p:txBody>
      </p:sp>
      <p:pic>
        <p:nvPicPr>
          <p:cNvPr id="7" name="Picture 6" descr="IPA logo.">
            <a:extLst>
              <a:ext uri="{FF2B5EF4-FFF2-40B4-BE49-F238E27FC236}">
                <a16:creationId xmlns:a16="http://schemas.microsoft.com/office/drawing/2014/main" id="{C4EDD3A9-2BD3-F596-45E0-C952C1A78D5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24057" y="3150312"/>
            <a:ext cx="1336887" cy="1521677"/>
          </a:xfrm>
          <a:prstGeom prst="rect">
            <a:avLst/>
          </a:prstGeom>
        </p:spPr>
      </p:pic>
      <p:pic>
        <p:nvPicPr>
          <p:cNvPr id="14" name="Bodour speech-English">
            <a:hlinkClick r:id="" action="ppaction://media"/>
            <a:extLst>
              <a:ext uri="{FF2B5EF4-FFF2-40B4-BE49-F238E27FC236}">
                <a16:creationId xmlns:a16="http://schemas.microsoft.com/office/drawing/2014/main" id="{85DE2B74-33AF-1A19-8F11-D1230FA671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572" y="3471635"/>
            <a:ext cx="609600" cy="609600"/>
          </a:xfrm>
          <a:prstGeom prst="rect">
            <a:avLst/>
          </a:prstGeom>
        </p:spPr>
      </p:pic>
    </p:spTree>
    <p:extLst>
      <p:ext uri="{BB962C8B-B14F-4D97-AF65-F5344CB8AC3E}">
        <p14:creationId xmlns:p14="http://schemas.microsoft.com/office/powerpoint/2010/main" val="25339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of Ernest Oppong">
            <a:extLst>
              <a:ext uri="{FF2B5EF4-FFF2-40B4-BE49-F238E27FC236}">
                <a16:creationId xmlns:a16="http://schemas.microsoft.com/office/drawing/2014/main" id="{A137B076-FB07-290C-7107-F2B0868F96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799" r="18441"/>
          <a:stretch/>
        </p:blipFill>
        <p:spPr>
          <a:xfrm>
            <a:off x="556901" y="1396552"/>
            <a:ext cx="3060792" cy="2514600"/>
          </a:xfrm>
          <a:prstGeom prst="rect">
            <a:avLst/>
          </a:prstGeom>
        </p:spPr>
      </p:pic>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Welcome from APNET</a:t>
            </a:r>
            <a:endParaRPr lang="en-GB"/>
          </a:p>
        </p:txBody>
      </p:sp>
      <p:sp>
        <p:nvSpPr>
          <p:cNvPr id="9" name="Text">
            <a:extLst>
              <a:ext uri="{FF2B5EF4-FFF2-40B4-BE49-F238E27FC236}">
                <a16:creationId xmlns:a16="http://schemas.microsoft.com/office/drawing/2014/main" id="{10406CC6-DE89-4063-9C81-3C935667E15E}"/>
              </a:ext>
            </a:extLst>
          </p:cNvPr>
          <p:cNvSpPr txBox="1"/>
          <p:nvPr/>
        </p:nvSpPr>
        <p:spPr>
          <a:xfrm>
            <a:off x="3617693" y="1485266"/>
            <a:ext cx="4916707"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US" sz="3200" dirty="0">
                <a:effectLst/>
                <a:latin typeface="Atkinson Hyperlegible" pitchFamily="2" charset="0"/>
                <a:ea typeface="Arial" panose="020B0604020202020204" pitchFamily="34" charset="0"/>
              </a:rPr>
              <a:t>Ernest Oppong</a:t>
            </a:r>
          </a:p>
          <a:p>
            <a:pPr defTabSz="1219170" eaLnBrk="1" fontAlgn="auto" hangingPunct="1">
              <a:spcBef>
                <a:spcPts val="0"/>
              </a:spcBef>
              <a:spcAft>
                <a:spcPts val="0"/>
              </a:spcAft>
              <a:buClr>
                <a:srgbClr val="0D94CF"/>
              </a:buClr>
              <a:buSzPts val="1800"/>
            </a:pPr>
            <a:r>
              <a:rPr lang="en-US" sz="3200" dirty="0">
                <a:effectLst/>
                <a:latin typeface="Atkinson Hyperlegible" pitchFamily="2" charset="0"/>
                <a:ea typeface="Arial" panose="020B0604020202020204" pitchFamily="34" charset="0"/>
              </a:rPr>
              <a:t>Ag. Executive Director</a:t>
            </a:r>
          </a:p>
          <a:p>
            <a:pPr defTabSz="1219170" eaLnBrk="1" fontAlgn="auto" hangingPunct="1">
              <a:spcBef>
                <a:spcPts val="0"/>
              </a:spcBef>
              <a:spcAft>
                <a:spcPts val="0"/>
              </a:spcAft>
              <a:buClr>
                <a:srgbClr val="0D94CF"/>
              </a:buClr>
              <a:buSzPts val="1800"/>
            </a:pPr>
            <a:r>
              <a:rPr lang="en-US" sz="3200" dirty="0">
                <a:effectLst/>
                <a:latin typeface="Atkinson Hyperlegible" pitchFamily="2" charset="0"/>
                <a:ea typeface="Arial" panose="020B0604020202020204" pitchFamily="34" charset="0"/>
              </a:rPr>
              <a:t>African Publishers Network (APNET)</a:t>
            </a:r>
          </a:p>
        </p:txBody>
      </p:sp>
      <p:sp>
        <p:nvSpPr>
          <p:cNvPr id="3" name="Slide Number Placeholder 2">
            <a:extLst>
              <a:ext uri="{FF2B5EF4-FFF2-40B4-BE49-F238E27FC236}">
                <a16:creationId xmlns:a16="http://schemas.microsoft.com/office/drawing/2014/main" id="{1D7BDBD3-F975-1FE7-CE5F-78D93017E796}"/>
              </a:ext>
            </a:extLst>
          </p:cNvPr>
          <p:cNvSpPr>
            <a:spLocks noGrp="1"/>
          </p:cNvSpPr>
          <p:nvPr>
            <p:ph type="sldNum" sz="quarter" idx="12"/>
          </p:nvPr>
        </p:nvSpPr>
        <p:spPr/>
        <p:txBody>
          <a:bodyPr/>
          <a:lstStyle/>
          <a:p>
            <a:r>
              <a:rPr lang="en-US"/>
              <a:t>6</a:t>
            </a:r>
          </a:p>
        </p:txBody>
      </p:sp>
      <p:pic>
        <p:nvPicPr>
          <p:cNvPr id="12" name="Picture 11" descr="APIF logo.">
            <a:extLst>
              <a:ext uri="{FF2B5EF4-FFF2-40B4-BE49-F238E27FC236}">
                <a16:creationId xmlns:a16="http://schemas.microsoft.com/office/drawing/2014/main" id="{08C77223-49DC-7183-7BA0-33978B48D69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24058" y="3054210"/>
            <a:ext cx="1336886" cy="1522374"/>
          </a:xfrm>
          <a:prstGeom prst="rect">
            <a:avLst/>
          </a:prstGeom>
        </p:spPr>
      </p:pic>
      <p:pic>
        <p:nvPicPr>
          <p:cNvPr id="14" name="Ernest_APNET_Intro">
            <a:hlinkClick r:id="" action="ppaction://media"/>
            <a:extLst>
              <a:ext uri="{FF2B5EF4-FFF2-40B4-BE49-F238E27FC236}">
                <a16:creationId xmlns:a16="http://schemas.microsoft.com/office/drawing/2014/main" id="{6E77CF8B-DA4D-A676-6397-9C78193AAD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0686" y="3815397"/>
            <a:ext cx="609600" cy="609600"/>
          </a:xfrm>
          <a:prstGeom prst="rect">
            <a:avLst/>
          </a:prstGeom>
        </p:spPr>
      </p:pic>
    </p:spTree>
    <p:extLst>
      <p:ext uri="{BB962C8B-B14F-4D97-AF65-F5344CB8AC3E}">
        <p14:creationId xmlns:p14="http://schemas.microsoft.com/office/powerpoint/2010/main" val="240452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5B54-9B13-4023-9E1E-9EB0FA4040ED}"/>
              </a:ext>
            </a:extLst>
          </p:cNvPr>
          <p:cNvSpPr>
            <a:spLocks noGrp="1"/>
          </p:cNvSpPr>
          <p:nvPr>
            <p:ph type="title"/>
          </p:nvPr>
        </p:nvSpPr>
        <p:spPr/>
        <p:txBody>
          <a:bodyPr/>
          <a:lstStyle/>
          <a:p>
            <a:r>
              <a:rPr lang="en-GB"/>
              <a:t>Introduction to Accessible Publishing</a:t>
            </a:r>
          </a:p>
        </p:txBody>
      </p:sp>
      <p:sp>
        <p:nvSpPr>
          <p:cNvPr id="3" name="Content Placeholder 2">
            <a:extLst>
              <a:ext uri="{FF2B5EF4-FFF2-40B4-BE49-F238E27FC236}">
                <a16:creationId xmlns:a16="http://schemas.microsoft.com/office/drawing/2014/main" id="{AF0E3339-551F-43F4-9090-091D26385391}"/>
              </a:ext>
            </a:extLst>
          </p:cNvPr>
          <p:cNvSpPr>
            <a:spLocks noGrp="1"/>
          </p:cNvSpPr>
          <p:nvPr>
            <p:ph idx="1"/>
          </p:nvPr>
        </p:nvSpPr>
        <p:spPr/>
        <p:txBody>
          <a:bodyPr/>
          <a:lstStyle/>
          <a:p>
            <a:r>
              <a:rPr lang="en-GB"/>
              <a:t>Huge growth in electronic (digital) publishing</a:t>
            </a:r>
          </a:p>
          <a:p>
            <a:r>
              <a:rPr lang="en-GB"/>
              <a:t>Digital books can be accessible books – can be read by anyone irrespective of disabilities</a:t>
            </a:r>
          </a:p>
          <a:p>
            <a:r>
              <a:rPr lang="en-GB"/>
              <a:t>Later you will hear reasons that publishers give for why they practice accessible publishing</a:t>
            </a:r>
          </a:p>
        </p:txBody>
      </p:sp>
      <p:sp>
        <p:nvSpPr>
          <p:cNvPr id="4" name="Slide Number Placeholder 3">
            <a:extLst>
              <a:ext uri="{FF2B5EF4-FFF2-40B4-BE49-F238E27FC236}">
                <a16:creationId xmlns:a16="http://schemas.microsoft.com/office/drawing/2014/main" id="{56602E8D-373D-5904-8566-2AC31DDC5727}"/>
              </a:ext>
            </a:extLst>
          </p:cNvPr>
          <p:cNvSpPr>
            <a:spLocks noGrp="1"/>
          </p:cNvSpPr>
          <p:nvPr>
            <p:ph type="sldNum" sz="quarter" idx="12"/>
          </p:nvPr>
        </p:nvSpPr>
        <p:spPr/>
        <p:txBody>
          <a:bodyPr/>
          <a:lstStyle/>
          <a:p>
            <a:r>
              <a:rPr lang="en-US"/>
              <a:t>7</a:t>
            </a:r>
          </a:p>
        </p:txBody>
      </p:sp>
    </p:spTree>
    <p:extLst>
      <p:ext uri="{BB962C8B-B14F-4D97-AF65-F5344CB8AC3E}">
        <p14:creationId xmlns:p14="http://schemas.microsoft.com/office/powerpoint/2010/main" val="3203053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5B54-9B13-4023-9E1E-9EB0FA4040ED}"/>
              </a:ext>
            </a:extLst>
          </p:cNvPr>
          <p:cNvSpPr>
            <a:spLocks noGrp="1"/>
          </p:cNvSpPr>
          <p:nvPr>
            <p:ph type="title"/>
          </p:nvPr>
        </p:nvSpPr>
        <p:spPr/>
        <p:txBody>
          <a:bodyPr/>
          <a:lstStyle/>
          <a:p>
            <a:r>
              <a:rPr lang="en-GB"/>
              <a:t>About Print Disability #1</a:t>
            </a:r>
          </a:p>
        </p:txBody>
      </p:sp>
      <p:sp>
        <p:nvSpPr>
          <p:cNvPr id="3" name="Content Placeholder 2">
            <a:extLst>
              <a:ext uri="{FF2B5EF4-FFF2-40B4-BE49-F238E27FC236}">
                <a16:creationId xmlns:a16="http://schemas.microsoft.com/office/drawing/2014/main" id="{AF0E3339-551F-43F4-9090-091D26385391}"/>
              </a:ext>
            </a:extLst>
          </p:cNvPr>
          <p:cNvSpPr>
            <a:spLocks noGrp="1"/>
          </p:cNvSpPr>
          <p:nvPr>
            <p:ph idx="1"/>
          </p:nvPr>
        </p:nvSpPr>
        <p:spPr/>
        <p:txBody>
          <a:bodyPr/>
          <a:lstStyle/>
          <a:p>
            <a:pPr marL="0" indent="0">
              <a:buNone/>
            </a:pPr>
            <a:r>
              <a:rPr lang="en-US" sz="2400"/>
              <a:t>One definition is: “a person who cannot effectively read print because of a visual, physical, perceptual, developmental, cognitive, or learning disability”</a:t>
            </a:r>
            <a:br>
              <a:rPr lang="en-US" sz="2400"/>
            </a:br>
            <a:endParaRPr lang="en-US" sz="900"/>
          </a:p>
          <a:p>
            <a:pPr marL="0" indent="0">
              <a:buNone/>
            </a:pPr>
            <a:r>
              <a:rPr lang="en-US" sz="2400"/>
              <a:t>People with print disability includes those who:</a:t>
            </a:r>
          </a:p>
          <a:p>
            <a:r>
              <a:rPr lang="en-US" sz="2000"/>
              <a:t>cannot see the text, because of blindness or low vision;</a:t>
            </a:r>
          </a:p>
          <a:p>
            <a:r>
              <a:rPr lang="en-US" sz="2000"/>
              <a:t>cannot read the text, due to a learning difficulty such as dyslexia;</a:t>
            </a:r>
          </a:p>
          <a:p>
            <a:r>
              <a:rPr lang="en-US" sz="2000"/>
              <a:t>cannot hold a book or turn pages, due to physical disability.</a:t>
            </a:r>
          </a:p>
        </p:txBody>
      </p:sp>
      <p:sp>
        <p:nvSpPr>
          <p:cNvPr id="4" name="Slide Number Placeholder 3">
            <a:extLst>
              <a:ext uri="{FF2B5EF4-FFF2-40B4-BE49-F238E27FC236}">
                <a16:creationId xmlns:a16="http://schemas.microsoft.com/office/drawing/2014/main" id="{0FF2B9ED-B027-0334-0435-960AE6B996DF}"/>
              </a:ext>
            </a:extLst>
          </p:cNvPr>
          <p:cNvSpPr>
            <a:spLocks noGrp="1"/>
          </p:cNvSpPr>
          <p:nvPr>
            <p:ph type="sldNum" sz="quarter" idx="12"/>
          </p:nvPr>
        </p:nvSpPr>
        <p:spPr/>
        <p:txBody>
          <a:bodyPr/>
          <a:lstStyle/>
          <a:p>
            <a:r>
              <a:rPr lang="en-US"/>
              <a:t>8</a:t>
            </a:r>
          </a:p>
        </p:txBody>
      </p:sp>
    </p:spTree>
    <p:extLst>
      <p:ext uri="{BB962C8B-B14F-4D97-AF65-F5344CB8AC3E}">
        <p14:creationId xmlns:p14="http://schemas.microsoft.com/office/powerpoint/2010/main" val="211856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5B54-9B13-4023-9E1E-9EB0FA4040ED}"/>
              </a:ext>
            </a:extLst>
          </p:cNvPr>
          <p:cNvSpPr>
            <a:spLocks noGrp="1"/>
          </p:cNvSpPr>
          <p:nvPr>
            <p:ph type="title"/>
          </p:nvPr>
        </p:nvSpPr>
        <p:spPr/>
        <p:txBody>
          <a:bodyPr/>
          <a:lstStyle/>
          <a:p>
            <a:r>
              <a:rPr lang="en-GB"/>
              <a:t>About Print Disability #2</a:t>
            </a:r>
          </a:p>
        </p:txBody>
      </p:sp>
      <p:sp>
        <p:nvSpPr>
          <p:cNvPr id="3" name="Content Placeholder 2">
            <a:extLst>
              <a:ext uri="{FF2B5EF4-FFF2-40B4-BE49-F238E27FC236}">
                <a16:creationId xmlns:a16="http://schemas.microsoft.com/office/drawing/2014/main" id="{AF0E3339-551F-43F4-9090-091D26385391}"/>
              </a:ext>
            </a:extLst>
          </p:cNvPr>
          <p:cNvSpPr>
            <a:spLocks noGrp="1"/>
          </p:cNvSpPr>
          <p:nvPr>
            <p:ph idx="1"/>
          </p:nvPr>
        </p:nvSpPr>
        <p:spPr/>
        <p:txBody>
          <a:bodyPr/>
          <a:lstStyle/>
          <a:p>
            <a:pPr marL="0" indent="0">
              <a:buNone/>
            </a:pPr>
            <a:endParaRPr lang="en-US" sz="1000"/>
          </a:p>
          <a:p>
            <a:pPr marL="0" indent="0">
              <a:buNone/>
            </a:pPr>
            <a:r>
              <a:rPr lang="en-US"/>
              <a:t>Let’s meet some people with print disabilities and find out how they read!</a:t>
            </a:r>
            <a:endParaRPr lang="en-GB"/>
          </a:p>
        </p:txBody>
      </p:sp>
      <p:sp>
        <p:nvSpPr>
          <p:cNvPr id="4" name="Slide Number Placeholder 3">
            <a:extLst>
              <a:ext uri="{FF2B5EF4-FFF2-40B4-BE49-F238E27FC236}">
                <a16:creationId xmlns:a16="http://schemas.microsoft.com/office/drawing/2014/main" id="{FAA22C4D-B030-2BA1-C980-0C2FE98CDF99}"/>
              </a:ext>
            </a:extLst>
          </p:cNvPr>
          <p:cNvSpPr>
            <a:spLocks noGrp="1"/>
          </p:cNvSpPr>
          <p:nvPr>
            <p:ph type="sldNum" sz="quarter" idx="12"/>
          </p:nvPr>
        </p:nvSpPr>
        <p:spPr/>
        <p:txBody>
          <a:bodyPr/>
          <a:lstStyle/>
          <a:p>
            <a:r>
              <a:rPr lang="en-US"/>
              <a:t>9</a:t>
            </a:r>
          </a:p>
        </p:txBody>
      </p:sp>
      <p:pic>
        <p:nvPicPr>
          <p:cNvPr id="6" name="Picture 5" descr="An older man reads a book on  a tablet computer.">
            <a:extLst>
              <a:ext uri="{FF2B5EF4-FFF2-40B4-BE49-F238E27FC236}">
                <a16:creationId xmlns:a16="http://schemas.microsoft.com/office/drawing/2014/main" id="{7188D021-D3F6-48D9-F332-CF26695589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0018" y="2634342"/>
            <a:ext cx="2007986" cy="1865216"/>
          </a:xfrm>
          <a:prstGeom prst="rect">
            <a:avLst/>
          </a:prstGeom>
        </p:spPr>
      </p:pic>
      <p:pic>
        <p:nvPicPr>
          <p:cNvPr id="8" name="Picture 2" descr="woman sitting at work desk, wearing sunglasses and using computer with headphones">
            <a:extLst>
              <a:ext uri="{FF2B5EF4-FFF2-40B4-BE49-F238E27FC236}">
                <a16:creationId xmlns:a16="http://schemas.microsoft.com/office/drawing/2014/main" id="{0C89B372-0A75-D7C2-2711-18D981E1284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222265" y="2639938"/>
            <a:ext cx="2305421" cy="1865216"/>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descr="A boy in India enjoys his books on a tablet computer with combined pictures, text and sound&#10;">
            <a:extLst>
              <a:ext uri="{FF2B5EF4-FFF2-40B4-BE49-F238E27FC236}">
                <a16:creationId xmlns:a16="http://schemas.microsoft.com/office/drawing/2014/main" id="{154CB3BA-B50F-8BBB-8605-4C45C246FA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4295981" y="2626637"/>
            <a:ext cx="2577650" cy="1865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descr="An American man who is paralysed controls his books on a computer using a switch in his mouth&#10;">
            <a:extLst>
              <a:ext uri="{FF2B5EF4-FFF2-40B4-BE49-F238E27FC236}">
                <a16:creationId xmlns:a16="http://schemas.microsoft.com/office/drawing/2014/main" id="{32F70546-F86E-6B90-C0F8-BD8F18C939EE}"/>
              </a:ext>
            </a:extLst>
          </p:cNvPr>
          <p:cNvPicPr>
            <a:picLocks noChangeAspect="1"/>
          </p:cNvPicPr>
          <p:nvPr/>
        </p:nvPicPr>
        <p:blipFill>
          <a:blip r:embed="rId6"/>
          <a:stretch>
            <a:fillRect/>
          </a:stretch>
        </p:blipFill>
        <p:spPr>
          <a:xfrm>
            <a:off x="6653858" y="2634342"/>
            <a:ext cx="2032942" cy="1857511"/>
          </a:xfrm>
          <a:prstGeom prst="rect">
            <a:avLst/>
          </a:prstGeom>
        </p:spPr>
      </p:pic>
    </p:spTree>
    <p:extLst>
      <p:ext uri="{BB962C8B-B14F-4D97-AF65-F5344CB8AC3E}">
        <p14:creationId xmlns:p14="http://schemas.microsoft.com/office/powerpoint/2010/main" val="3727028354"/>
      </p:ext>
    </p:extLst>
  </p:cSld>
  <p:clrMapOvr>
    <a:masterClrMapping/>
  </p:clrMapOvr>
</p:sld>
</file>

<file path=ppt/theme/theme1.xml><?xml version="1.0" encoding="utf-8"?>
<a:theme xmlns:a="http://schemas.openxmlformats.org/drawingml/2006/main" name="Presentation_level">
  <a:themeElements>
    <a:clrScheme name="Custom 1">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0070C0"/>
      </a:hlink>
      <a:folHlink>
        <a:srgbClr val="0070C0"/>
      </a:folHlink>
    </a:clrScheme>
    <a:fontScheme name="Leve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EEEC8FB-6AF4-4F5E-863F-3A87FA48EEDC}">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12E3ADF2E9EC46AE1D62AE160ABD91" ma:contentTypeVersion="16" ma:contentTypeDescription="Create a new document." ma:contentTypeScope="" ma:versionID="6e5896ea4b22ac7415be202dd4cc472f">
  <xsd:schema xmlns:xsd="http://www.w3.org/2001/XMLSchema" xmlns:xs="http://www.w3.org/2001/XMLSchema" xmlns:p="http://schemas.microsoft.com/office/2006/metadata/properties" xmlns:ns2="9dec4d84-8685-4aaf-9a98-a0694149e89e" xmlns:ns3="a40d51f4-f0d6-4f05-b688-6aaf2563ee8f" targetNamespace="http://schemas.microsoft.com/office/2006/metadata/properties" ma:root="true" ma:fieldsID="27b2401c71abdacbf38065e84990496b" ns2:_="" ns3:_="">
    <xsd:import namespace="9dec4d84-8685-4aaf-9a98-a0694149e89e"/>
    <xsd:import namespace="a40d51f4-f0d6-4f05-b688-6aaf2563ee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c4d84-8685-4aaf-9a98-a0694149e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ef7826-fcf7-4b33-bad3-29fefbca485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0d51f4-f0d6-4f05-b688-6aaf2563ee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795aa6-278a-44b9-82e9-59c2c2e185c6}" ma:internalName="TaxCatchAll" ma:showField="CatchAllData" ma:web="a40d51f4-f0d6-4f05-b688-6aaf2563e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9dec4d84-8685-4aaf-9a98-a0694149e89e" xsi:nil="true"/>
    <SharedWithUsers xmlns="a40d51f4-f0d6-4f05-b688-6aaf2563ee8f">
      <UserInfo>
        <DisplayName/>
        <AccountId xsi:nil="true"/>
        <AccountType/>
      </UserInfo>
    </SharedWithUsers>
    <lcf76f155ced4ddcb4097134ff3c332f xmlns="9dec4d84-8685-4aaf-9a98-a0694149e89e">
      <Terms xmlns="http://schemas.microsoft.com/office/infopath/2007/PartnerControls"/>
    </lcf76f155ced4ddcb4097134ff3c332f>
    <TaxCatchAll xmlns="a40d51f4-f0d6-4f05-b688-6aaf2563ee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FD1ACF-8055-4977-A7E3-A8E86830A355}">
  <ds:schemaRefs>
    <ds:schemaRef ds:uri="9dec4d84-8685-4aaf-9a98-a0694149e89e"/>
    <ds:schemaRef ds:uri="a40d51f4-f0d6-4f05-b688-6aaf2563ee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C15236-0FD5-4C05-9685-FF9EB70D8373}">
  <ds:schemaRefs>
    <ds:schemaRef ds:uri="9dec4d84-8685-4aaf-9a98-a0694149e89e"/>
    <ds:schemaRef ds:uri="a40d51f4-f0d6-4f05-b688-6aaf2563ee8f"/>
    <ds:schemaRef ds:uri="cca373d1-332c-4216-9e4a-3c49ea854ba0"/>
    <ds:schemaRef ds:uri="e7d089c6-2f48-4a7a-80bd-27aef5729c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DF0D1AF-67A9-40E6-9F11-470CF4E229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Presentation_level</Template>
  <TotalTime>44</TotalTime>
  <Words>947</Words>
  <Application>Microsoft Office PowerPoint</Application>
  <PresentationFormat>On-screen Show (16:9)</PresentationFormat>
  <Paragraphs>146</Paragraphs>
  <Slides>26</Slides>
  <Notes>22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Times New Roman</vt:lpstr>
      <vt:lpstr>Atkinson Hyperlegible</vt:lpstr>
      <vt:lpstr>Roboto</vt:lpstr>
      <vt:lpstr>Wingdings</vt:lpstr>
      <vt:lpstr>Arial</vt:lpstr>
      <vt:lpstr>Presentation_level</vt:lpstr>
      <vt:lpstr>Accessible Publishing in Africa The Fundamentals  Reach more readers! Do the right thing!</vt:lpstr>
      <vt:lpstr>Introduction</vt:lpstr>
      <vt:lpstr>Your panel</vt:lpstr>
      <vt:lpstr>Overview</vt:lpstr>
      <vt:lpstr>Welcome from IPA</vt:lpstr>
      <vt:lpstr>Welcome from APNET</vt:lpstr>
      <vt:lpstr>Introduction to Accessible Publishing</vt:lpstr>
      <vt:lpstr>About Print Disability #1</vt:lpstr>
      <vt:lpstr>About Print Disability #2</vt:lpstr>
      <vt:lpstr>Low vision</vt:lpstr>
      <vt:lpstr>Adjusting the display  for low vision</vt:lpstr>
      <vt:lpstr>Blind people</vt:lpstr>
      <vt:lpstr>Screen reader – how it sounds</vt:lpstr>
      <vt:lpstr>Electronic braille</vt:lpstr>
      <vt:lpstr>Reading through touch</vt:lpstr>
      <vt:lpstr>Images of Refreshable Braille</vt:lpstr>
      <vt:lpstr>Learning disability / difference</vt:lpstr>
      <vt:lpstr>Dyslexia</vt:lpstr>
      <vt:lpstr>Physical disability</vt:lpstr>
      <vt:lpstr>How could people read your publications?</vt:lpstr>
      <vt:lpstr>Examples of accessibility practises</vt:lpstr>
      <vt:lpstr>The Case for Accessible Publishing</vt:lpstr>
      <vt:lpstr>Access training and support</vt:lpstr>
      <vt:lpstr>Questions &amp; Answers</vt:lpstr>
      <vt:lpstr>Next steps</vt:lpstr>
      <vt:lpstr>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Orme</dc:creator>
  <cp:lastModifiedBy>Dave Gunn</cp:lastModifiedBy>
  <cp:revision>4</cp:revision>
  <cp:lastPrinted>2018-04-23T12:10:28Z</cp:lastPrinted>
  <dcterms:created xsi:type="dcterms:W3CDTF">2016-09-30T11:45:11Z</dcterms:created>
  <dcterms:modified xsi:type="dcterms:W3CDTF">2022-07-19T23:14:46Z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TC060874521033</vt:lpwstr>
  </property>
  <property fmtid="{D5CDD505-2E9C-101B-9397-08002B2CF9AE}" pid="3" name="ContentTypeId">
    <vt:lpwstr>0x0101008B12E3ADF2E9EC46AE1D62AE160ABD91</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bool>false</vt:bool>
  </property>
  <property fmtid="{D5CDD505-2E9C-101B-9397-08002B2CF9AE}" pid="9" name="MediaServiceImageTags">
    <vt:lpwstr/>
  </property>
</Properties>
</file>